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78" r:id="rId4"/>
  </p:sldMasterIdLst>
  <p:notesMasterIdLst>
    <p:notesMasterId r:id="rId7"/>
  </p:notesMasterIdLst>
  <p:handoutMasterIdLst>
    <p:handoutMasterId r:id="rId8"/>
  </p:handoutMasterIdLst>
  <p:sldIdLst>
    <p:sldId id="260" r:id="rId5"/>
    <p:sldId id="261" r:id="rId6"/>
  </p:sldIdLst>
  <p:sldSz cx="6858000" cy="9906000" type="A4"/>
  <p:notesSz cx="6858000" cy="9144000"/>
  <p:embeddedFontLst>
    <p:embeddedFont>
      <p:font typeface="Arial Rounded MT Bold" panose="020F0704030504030204" pitchFamily="34" charset="0"/>
      <p:regular r:id="rId9"/>
    </p:embeddedFont>
    <p:embeddedFont>
      <p:font typeface="United Curriculum" panose="020B0604020202020204" charset="0"/>
      <p:regular r:id="rId10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DE94E9D-CFCE-C166-F4B7-06218FBC7616}" name="Elizabeth Lupton" initials="EL" userId="S::Elizabeth.Lupton@unitedlearning.org.uk::f1d8bff2-aebb-46ae-b972-0f228aff2aaf" providerId="AD"/>
  <p188:author id="{C833E4BA-E012-CD07-1FD3-0F30CCFF34BF}" name="Charlie Cutler" initials="CC" userId="S::Charlie.Cutler@unitedlearning.org.uk::c5b094de-3707-4aae-994d-70175e9a1467" providerId="AD"/>
  <p188:author id="{6F1D0AED-1E33-5B43-CA73-96135BBBCD4A}" name="Jessica Quinn" initials="JQ" userId="S::Jessica.Quinn@unitedlearning.org.uk::8a95f2e1-9608-4c55-8128-be797539c759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arlie Cutler" initials="CC" lastIdx="15" clrIdx="0">
    <p:extLst>
      <p:ext uri="{19B8F6BF-5375-455C-9EA6-DF929625EA0E}">
        <p15:presenceInfo xmlns:p15="http://schemas.microsoft.com/office/powerpoint/2012/main" userId="S::Charlie.Cutler@unitedlearning.org.uk::c5b094de-3707-4aae-994d-70175e9a146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818F4"/>
    <a:srgbClr val="BFE3EF"/>
    <a:srgbClr val="D4C9C6"/>
    <a:srgbClr val="8C716A"/>
    <a:srgbClr val="B2B2B2"/>
    <a:srgbClr val="C2C2C2"/>
    <a:srgbClr val="808080"/>
    <a:srgbClr val="7FAED8"/>
    <a:srgbClr val="CAC4E2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80" d="100"/>
          <a:sy n="80" d="100"/>
        </p:scale>
        <p:origin x="1452" y="-4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7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font" Target="fonts/font2.fntdata"/><Relationship Id="rId4" Type="http://schemas.openxmlformats.org/officeDocument/2006/relationships/slideMaster" Target="slideMasters/slideMaster1.xml"/><Relationship Id="rId9" Type="http://schemas.openxmlformats.org/officeDocument/2006/relationships/font" Target="fonts/font1.fntdata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ma Smith" userId="1d0c9923-837d-475e-a96d-1010af806b94" providerId="ADAL" clId="{8F7BA973-F8F8-4ADF-81FD-4865D504FEC8}"/>
    <pc:docChg chg="undo custSel addSld modSld">
      <pc:chgData name="Emma Smith" userId="1d0c9923-837d-475e-a96d-1010af806b94" providerId="ADAL" clId="{8F7BA973-F8F8-4ADF-81FD-4865D504FEC8}" dt="2025-06-23T12:59:36.168" v="804" actId="207"/>
      <pc:docMkLst>
        <pc:docMk/>
      </pc:docMkLst>
      <pc:sldChg chg="addSp delSp modSp">
        <pc:chgData name="Emma Smith" userId="1d0c9923-837d-475e-a96d-1010af806b94" providerId="ADAL" clId="{8F7BA973-F8F8-4ADF-81FD-4865D504FEC8}" dt="2025-06-23T12:39:59.191" v="552"/>
        <pc:sldMkLst>
          <pc:docMk/>
          <pc:sldMk cId="214332262" sldId="260"/>
        </pc:sldMkLst>
        <pc:spChg chg="mod">
          <ac:chgData name="Emma Smith" userId="1d0c9923-837d-475e-a96d-1010af806b94" providerId="ADAL" clId="{8F7BA973-F8F8-4ADF-81FD-4865D504FEC8}" dt="2025-06-23T12:39:14.312" v="546" actId="20577"/>
          <ac:spMkLst>
            <pc:docMk/>
            <pc:sldMk cId="214332262" sldId="260"/>
            <ac:spMk id="2" creationId="{0F2240D0-13E9-4209-A3B5-AE81D0646B44}"/>
          </ac:spMkLst>
        </pc:spChg>
        <pc:spChg chg="mod">
          <ac:chgData name="Emma Smith" userId="1d0c9923-837d-475e-a96d-1010af806b94" providerId="ADAL" clId="{8F7BA973-F8F8-4ADF-81FD-4865D504FEC8}" dt="2025-06-23T12:23:13.819" v="398" actId="1076"/>
          <ac:spMkLst>
            <pc:docMk/>
            <pc:sldMk cId="214332262" sldId="260"/>
            <ac:spMk id="7" creationId="{A0F16F1A-78EF-429E-A474-EB136408DB8B}"/>
          </ac:spMkLst>
        </pc:spChg>
        <pc:spChg chg="mod">
          <ac:chgData name="Emma Smith" userId="1d0c9923-837d-475e-a96d-1010af806b94" providerId="ADAL" clId="{8F7BA973-F8F8-4ADF-81FD-4865D504FEC8}" dt="2025-06-23T09:42:54.625" v="302" actId="6549"/>
          <ac:spMkLst>
            <pc:docMk/>
            <pc:sldMk cId="214332262" sldId="260"/>
            <ac:spMk id="17" creationId="{16C159C9-7E0C-E0E1-171B-F92C52CCE85D}"/>
          </ac:spMkLst>
        </pc:spChg>
        <pc:spChg chg="mod">
          <ac:chgData name="Emma Smith" userId="1d0c9923-837d-475e-a96d-1010af806b94" providerId="ADAL" clId="{8F7BA973-F8F8-4ADF-81FD-4865D504FEC8}" dt="2025-06-23T12:24:31.417" v="409" actId="6549"/>
          <ac:spMkLst>
            <pc:docMk/>
            <pc:sldMk cId="214332262" sldId="260"/>
            <ac:spMk id="18" creationId="{248B02CE-6F10-412B-4D7F-7DBA7B95E7D3}"/>
          </ac:spMkLst>
        </pc:spChg>
        <pc:spChg chg="del mod">
          <ac:chgData name="Emma Smith" userId="1d0c9923-837d-475e-a96d-1010af806b94" providerId="ADAL" clId="{8F7BA973-F8F8-4ADF-81FD-4865D504FEC8}" dt="2025-06-23T12:38:39.849" v="529" actId="478"/>
          <ac:spMkLst>
            <pc:docMk/>
            <pc:sldMk cId="214332262" sldId="260"/>
            <ac:spMk id="21" creationId="{2A96BE97-F55E-486D-A35A-C4FE7D7053B5}"/>
          </ac:spMkLst>
        </pc:spChg>
        <pc:spChg chg="mod">
          <ac:chgData name="Emma Smith" userId="1d0c9923-837d-475e-a96d-1010af806b94" providerId="ADAL" clId="{8F7BA973-F8F8-4ADF-81FD-4865D504FEC8}" dt="2025-06-23T12:27:47.777" v="437" actId="20578"/>
          <ac:spMkLst>
            <pc:docMk/>
            <pc:sldMk cId="214332262" sldId="260"/>
            <ac:spMk id="24" creationId="{0B5B6676-3ECF-01F8-E499-00D9E971E369}"/>
          </ac:spMkLst>
        </pc:spChg>
        <pc:spChg chg="del mod">
          <ac:chgData name="Emma Smith" userId="1d0c9923-837d-475e-a96d-1010af806b94" providerId="ADAL" clId="{8F7BA973-F8F8-4ADF-81FD-4865D504FEC8}" dt="2025-06-23T12:38:35.940" v="525" actId="478"/>
          <ac:spMkLst>
            <pc:docMk/>
            <pc:sldMk cId="214332262" sldId="260"/>
            <ac:spMk id="25" creationId="{13FA5247-BDE3-DDC6-8591-411080E84264}"/>
          </ac:spMkLst>
        </pc:spChg>
        <pc:spChg chg="mod">
          <ac:chgData name="Emma Smith" userId="1d0c9923-837d-475e-a96d-1010af806b94" providerId="ADAL" clId="{8F7BA973-F8F8-4ADF-81FD-4865D504FEC8}" dt="2025-06-23T12:25:08.408" v="416" actId="2711"/>
          <ac:spMkLst>
            <pc:docMk/>
            <pc:sldMk cId="214332262" sldId="260"/>
            <ac:spMk id="27" creationId="{4E4C3630-767C-4CB6-6256-F9A870309385}"/>
          </ac:spMkLst>
        </pc:spChg>
        <pc:spChg chg="mod">
          <ac:chgData name="Emma Smith" userId="1d0c9923-837d-475e-a96d-1010af806b94" providerId="ADAL" clId="{8F7BA973-F8F8-4ADF-81FD-4865D504FEC8}" dt="2025-06-23T12:37:41.067" v="508" actId="1076"/>
          <ac:spMkLst>
            <pc:docMk/>
            <pc:sldMk cId="214332262" sldId="260"/>
            <ac:spMk id="40" creationId="{FD6B8DD7-914E-36AA-5117-0642A1ABA9BD}"/>
          </ac:spMkLst>
        </pc:spChg>
        <pc:spChg chg="mod">
          <ac:chgData name="Emma Smith" userId="1d0c9923-837d-475e-a96d-1010af806b94" providerId="ADAL" clId="{8F7BA973-F8F8-4ADF-81FD-4865D504FEC8}" dt="2025-06-23T12:37:54.291" v="512" actId="14100"/>
          <ac:spMkLst>
            <pc:docMk/>
            <pc:sldMk cId="214332262" sldId="260"/>
            <ac:spMk id="44" creationId="{AF6B58C3-567B-3CD0-D2C0-D09A9129217D}"/>
          </ac:spMkLst>
        </pc:spChg>
        <pc:spChg chg="mod">
          <ac:chgData name="Emma Smith" userId="1d0c9923-837d-475e-a96d-1010af806b94" providerId="ADAL" clId="{8F7BA973-F8F8-4ADF-81FD-4865D504FEC8}" dt="2025-06-23T12:37:58.122" v="514" actId="14100"/>
          <ac:spMkLst>
            <pc:docMk/>
            <pc:sldMk cId="214332262" sldId="260"/>
            <ac:spMk id="45" creationId="{35623785-51D3-D937-FAAF-C6B46CBA2C7F}"/>
          </ac:spMkLst>
        </pc:spChg>
        <pc:spChg chg="mod">
          <ac:chgData name="Emma Smith" userId="1d0c9923-837d-475e-a96d-1010af806b94" providerId="ADAL" clId="{8F7BA973-F8F8-4ADF-81FD-4865D504FEC8}" dt="2025-06-23T12:38:14.243" v="519" actId="20577"/>
          <ac:spMkLst>
            <pc:docMk/>
            <pc:sldMk cId="214332262" sldId="260"/>
            <ac:spMk id="46" creationId="{54D21432-9CFB-F30A-E622-91B0A77763D7}"/>
          </ac:spMkLst>
        </pc:spChg>
        <pc:spChg chg="mod">
          <ac:chgData name="Emma Smith" userId="1d0c9923-837d-475e-a96d-1010af806b94" providerId="ADAL" clId="{8F7BA973-F8F8-4ADF-81FD-4865D504FEC8}" dt="2025-06-23T09:45:50.398" v="332" actId="207"/>
          <ac:spMkLst>
            <pc:docMk/>
            <pc:sldMk cId="214332262" sldId="260"/>
            <ac:spMk id="64" creationId="{9A1D40A5-8722-7E03-8854-DFCC7EC967C3}"/>
          </ac:spMkLst>
        </pc:spChg>
        <pc:spChg chg="mod">
          <ac:chgData name="Emma Smith" userId="1d0c9923-837d-475e-a96d-1010af806b94" providerId="ADAL" clId="{8F7BA973-F8F8-4ADF-81FD-4865D504FEC8}" dt="2025-06-23T12:23:08.887" v="396" actId="1076"/>
          <ac:spMkLst>
            <pc:docMk/>
            <pc:sldMk cId="214332262" sldId="260"/>
            <ac:spMk id="65" creationId="{850144CB-6D60-C2FB-3F3C-12501C1DCBAA}"/>
          </ac:spMkLst>
        </pc:spChg>
        <pc:spChg chg="mod">
          <ac:chgData name="Emma Smith" userId="1d0c9923-837d-475e-a96d-1010af806b94" providerId="ADAL" clId="{8F7BA973-F8F8-4ADF-81FD-4865D504FEC8}" dt="2025-06-23T12:33:17.992" v="471" actId="1076"/>
          <ac:spMkLst>
            <pc:docMk/>
            <pc:sldMk cId="214332262" sldId="260"/>
            <ac:spMk id="66" creationId="{914D7448-29FA-CA40-9BFA-C36FAA5576A3}"/>
          </ac:spMkLst>
        </pc:spChg>
        <pc:spChg chg="add mod">
          <ac:chgData name="Emma Smith" userId="1d0c9923-837d-475e-a96d-1010af806b94" providerId="ADAL" clId="{8F7BA973-F8F8-4ADF-81FD-4865D504FEC8}" dt="2025-06-23T09:40:28.988" v="285" actId="6549"/>
          <ac:spMkLst>
            <pc:docMk/>
            <pc:sldMk cId="214332262" sldId="260"/>
            <ac:spMk id="77" creationId="{DC80EB1D-0A37-488C-AB75-6E27C8F09A3D}"/>
          </ac:spMkLst>
        </pc:spChg>
        <pc:spChg chg="add mod">
          <ac:chgData name="Emma Smith" userId="1d0c9923-837d-475e-a96d-1010af806b94" providerId="ADAL" clId="{8F7BA973-F8F8-4ADF-81FD-4865D504FEC8}" dt="2025-06-23T09:42:57.041" v="303" actId="6549"/>
          <ac:spMkLst>
            <pc:docMk/>
            <pc:sldMk cId="214332262" sldId="260"/>
            <ac:spMk id="78" creationId="{BD1F759C-E2EA-4F3B-82A4-95A79CB551A2}"/>
          </ac:spMkLst>
        </pc:spChg>
        <pc:spChg chg="add mod">
          <ac:chgData name="Emma Smith" userId="1d0c9923-837d-475e-a96d-1010af806b94" providerId="ADAL" clId="{8F7BA973-F8F8-4ADF-81FD-4865D504FEC8}" dt="2025-06-23T12:18:55.379" v="367"/>
          <ac:spMkLst>
            <pc:docMk/>
            <pc:sldMk cId="214332262" sldId="260"/>
            <ac:spMk id="79" creationId="{4881A21E-4FDE-4A24-BC87-147C16E58091}"/>
          </ac:spMkLst>
        </pc:spChg>
        <pc:spChg chg="add mod">
          <ac:chgData name="Emma Smith" userId="1d0c9923-837d-475e-a96d-1010af806b94" providerId="ADAL" clId="{8F7BA973-F8F8-4ADF-81FD-4865D504FEC8}" dt="2025-06-23T12:18:36.059" v="366" actId="113"/>
          <ac:spMkLst>
            <pc:docMk/>
            <pc:sldMk cId="214332262" sldId="260"/>
            <ac:spMk id="80" creationId="{078E3BE8-A733-4819-846E-8002EEE8BBD3}"/>
          </ac:spMkLst>
        </pc:spChg>
        <pc:spChg chg="add mod">
          <ac:chgData name="Emma Smith" userId="1d0c9923-837d-475e-a96d-1010af806b94" providerId="ADAL" clId="{8F7BA973-F8F8-4ADF-81FD-4865D504FEC8}" dt="2025-06-23T12:28:43.806" v="451" actId="6549"/>
          <ac:spMkLst>
            <pc:docMk/>
            <pc:sldMk cId="214332262" sldId="260"/>
            <ac:spMk id="81" creationId="{B220D218-10A1-4F5C-A98B-ED7E412147A9}"/>
          </ac:spMkLst>
        </pc:spChg>
        <pc:spChg chg="mod">
          <ac:chgData name="Emma Smith" userId="1d0c9923-837d-475e-a96d-1010af806b94" providerId="ADAL" clId="{8F7BA973-F8F8-4ADF-81FD-4865D504FEC8}" dt="2025-06-23T12:25:15.963" v="417" actId="2711"/>
          <ac:spMkLst>
            <pc:docMk/>
            <pc:sldMk cId="214332262" sldId="260"/>
            <ac:spMk id="95" creationId="{5BB29958-12D5-4FBF-9B5F-ECF5BF39AD09}"/>
          </ac:spMkLst>
        </pc:spChg>
        <pc:spChg chg="mod">
          <ac:chgData name="Emma Smith" userId="1d0c9923-837d-475e-a96d-1010af806b94" providerId="ADAL" clId="{8F7BA973-F8F8-4ADF-81FD-4865D504FEC8}" dt="2025-06-23T12:25:20.649" v="418" actId="2711"/>
          <ac:spMkLst>
            <pc:docMk/>
            <pc:sldMk cId="214332262" sldId="260"/>
            <ac:spMk id="96" creationId="{2392E5ED-5CCB-4938-A4C6-EA23A0D9EFD9}"/>
          </ac:spMkLst>
        </pc:spChg>
        <pc:spChg chg="mod">
          <ac:chgData name="Emma Smith" userId="1d0c9923-837d-475e-a96d-1010af806b94" providerId="ADAL" clId="{8F7BA973-F8F8-4ADF-81FD-4865D504FEC8}" dt="2025-06-23T12:25:25.825" v="419" actId="2711"/>
          <ac:spMkLst>
            <pc:docMk/>
            <pc:sldMk cId="214332262" sldId="260"/>
            <ac:spMk id="97" creationId="{8C636503-36E5-4A8F-B466-3BBE61B74B78}"/>
          </ac:spMkLst>
        </pc:spChg>
        <pc:spChg chg="del mod">
          <ac:chgData name="Emma Smith" userId="1d0c9923-837d-475e-a96d-1010af806b94" providerId="ADAL" clId="{8F7BA973-F8F8-4ADF-81FD-4865D504FEC8}" dt="2025-06-23T09:42:40.656" v="299"/>
          <ac:spMkLst>
            <pc:docMk/>
            <pc:sldMk cId="214332262" sldId="260"/>
            <ac:spMk id="98" creationId="{D8C67065-4C92-D580-06ED-8C3199E49EF0}"/>
          </ac:spMkLst>
        </pc:spChg>
        <pc:spChg chg="mod">
          <ac:chgData name="Emma Smith" userId="1d0c9923-837d-475e-a96d-1010af806b94" providerId="ADAL" clId="{8F7BA973-F8F8-4ADF-81FD-4865D504FEC8}" dt="2025-06-23T09:40:26.393" v="284" actId="6549"/>
          <ac:spMkLst>
            <pc:docMk/>
            <pc:sldMk cId="214332262" sldId="260"/>
            <ac:spMk id="121" creationId="{711565F3-C635-A964-BD75-42823BF633DA}"/>
          </ac:spMkLst>
        </pc:spChg>
        <pc:spChg chg="mod">
          <ac:chgData name="Emma Smith" userId="1d0c9923-837d-475e-a96d-1010af806b94" providerId="ADAL" clId="{8F7BA973-F8F8-4ADF-81FD-4865D504FEC8}" dt="2025-06-23T12:25:43.178" v="422" actId="2711"/>
          <ac:spMkLst>
            <pc:docMk/>
            <pc:sldMk cId="214332262" sldId="260"/>
            <ac:spMk id="122" creationId="{CBD39B57-DF68-ED45-8BCE-0C9352FF172B}"/>
          </ac:spMkLst>
        </pc:spChg>
        <pc:spChg chg="mod">
          <ac:chgData name="Emma Smith" userId="1d0c9923-837d-475e-a96d-1010af806b94" providerId="ADAL" clId="{8F7BA973-F8F8-4ADF-81FD-4865D504FEC8}" dt="2025-06-23T09:45:04.296" v="325" actId="20578"/>
          <ac:spMkLst>
            <pc:docMk/>
            <pc:sldMk cId="214332262" sldId="260"/>
            <ac:spMk id="123" creationId="{6AEC20B6-E066-C53F-E6BA-A622AC9E3D8A}"/>
          </ac:spMkLst>
        </pc:spChg>
        <pc:spChg chg="mod">
          <ac:chgData name="Emma Smith" userId="1d0c9923-837d-475e-a96d-1010af806b94" providerId="ADAL" clId="{8F7BA973-F8F8-4ADF-81FD-4865D504FEC8}" dt="2025-06-23T09:43:47.077" v="314" actId="20578"/>
          <ac:spMkLst>
            <pc:docMk/>
            <pc:sldMk cId="214332262" sldId="260"/>
            <ac:spMk id="125" creationId="{1BCA902F-5119-0921-DEE9-26AC7D8E49B7}"/>
          </ac:spMkLst>
        </pc:spChg>
        <pc:spChg chg="mod">
          <ac:chgData name="Emma Smith" userId="1d0c9923-837d-475e-a96d-1010af806b94" providerId="ADAL" clId="{8F7BA973-F8F8-4ADF-81FD-4865D504FEC8}" dt="2025-06-23T09:45:27.238" v="329" actId="1076"/>
          <ac:spMkLst>
            <pc:docMk/>
            <pc:sldMk cId="214332262" sldId="260"/>
            <ac:spMk id="126" creationId="{78C6E282-89DD-C13B-2E75-C0B919599CB0}"/>
          </ac:spMkLst>
        </pc:spChg>
        <pc:spChg chg="mod">
          <ac:chgData name="Emma Smith" userId="1d0c9923-837d-475e-a96d-1010af806b94" providerId="ADAL" clId="{8F7BA973-F8F8-4ADF-81FD-4865D504FEC8}" dt="2025-06-23T09:44:10.758" v="315" actId="20578"/>
          <ac:spMkLst>
            <pc:docMk/>
            <pc:sldMk cId="214332262" sldId="260"/>
            <ac:spMk id="127" creationId="{DC13BB25-958C-A1D1-2775-A3F460D97113}"/>
          </ac:spMkLst>
        </pc:spChg>
        <pc:spChg chg="mod">
          <ac:chgData name="Emma Smith" userId="1d0c9923-837d-475e-a96d-1010af806b94" providerId="ADAL" clId="{8F7BA973-F8F8-4ADF-81FD-4865D504FEC8}" dt="2025-06-23T09:44:21.900" v="319" actId="20577"/>
          <ac:spMkLst>
            <pc:docMk/>
            <pc:sldMk cId="214332262" sldId="260"/>
            <ac:spMk id="128" creationId="{AFC964DF-70F9-C628-49F7-923D42A22D5E}"/>
          </ac:spMkLst>
        </pc:spChg>
        <pc:spChg chg="mod">
          <ac:chgData name="Emma Smith" userId="1d0c9923-837d-475e-a96d-1010af806b94" providerId="ADAL" clId="{8F7BA973-F8F8-4ADF-81FD-4865D504FEC8}" dt="2025-06-23T12:39:59.191" v="552"/>
          <ac:spMkLst>
            <pc:docMk/>
            <pc:sldMk cId="214332262" sldId="260"/>
            <ac:spMk id="129" creationId="{9B0916B8-81F2-9CF5-A3DC-1478DFB69D46}"/>
          </ac:spMkLst>
        </pc:spChg>
        <pc:spChg chg="mod">
          <ac:chgData name="Emma Smith" userId="1d0c9923-837d-475e-a96d-1010af806b94" providerId="ADAL" clId="{8F7BA973-F8F8-4ADF-81FD-4865D504FEC8}" dt="2025-06-23T12:25:30.811" v="420" actId="2711"/>
          <ac:spMkLst>
            <pc:docMk/>
            <pc:sldMk cId="214332262" sldId="260"/>
            <ac:spMk id="130" creationId="{20808E64-75DA-DC3E-CD17-2A551ADC3607}"/>
          </ac:spMkLst>
        </pc:spChg>
        <pc:spChg chg="mod">
          <ac:chgData name="Emma Smith" userId="1d0c9923-837d-475e-a96d-1010af806b94" providerId="ADAL" clId="{8F7BA973-F8F8-4ADF-81FD-4865D504FEC8}" dt="2025-06-23T12:25:04.449" v="415" actId="2711"/>
          <ac:spMkLst>
            <pc:docMk/>
            <pc:sldMk cId="214332262" sldId="260"/>
            <ac:spMk id="132" creationId="{EA91C5B5-E3D2-F345-73D8-18937EA7D58A}"/>
          </ac:spMkLst>
        </pc:spChg>
        <pc:spChg chg="mod">
          <ac:chgData name="Emma Smith" userId="1d0c9923-837d-475e-a96d-1010af806b94" providerId="ADAL" clId="{8F7BA973-F8F8-4ADF-81FD-4865D504FEC8}" dt="2025-06-23T12:25:35.429" v="421" actId="2711"/>
          <ac:spMkLst>
            <pc:docMk/>
            <pc:sldMk cId="214332262" sldId="260"/>
            <ac:spMk id="133" creationId="{AAB6F752-0654-ABD3-B076-5ADF52407A59}"/>
          </ac:spMkLst>
        </pc:spChg>
        <pc:spChg chg="mod">
          <ac:chgData name="Emma Smith" userId="1d0c9923-837d-475e-a96d-1010af806b94" providerId="ADAL" clId="{8F7BA973-F8F8-4ADF-81FD-4865D504FEC8}" dt="2025-06-23T09:44:44.544" v="322" actId="20578"/>
          <ac:spMkLst>
            <pc:docMk/>
            <pc:sldMk cId="214332262" sldId="260"/>
            <ac:spMk id="135" creationId="{F64A4AE0-5411-67C8-EE4B-4CF48CD99B66}"/>
          </ac:spMkLst>
        </pc:spChg>
        <pc:spChg chg="mod">
          <ac:chgData name="Emma Smith" userId="1d0c9923-837d-475e-a96d-1010af806b94" providerId="ADAL" clId="{8F7BA973-F8F8-4ADF-81FD-4865D504FEC8}" dt="2025-06-23T09:44:52.247" v="323" actId="20578"/>
          <ac:spMkLst>
            <pc:docMk/>
            <pc:sldMk cId="214332262" sldId="260"/>
            <ac:spMk id="136" creationId="{0D969844-3701-C180-C36C-ABAFAC9A8FF9}"/>
          </ac:spMkLst>
        </pc:spChg>
        <pc:spChg chg="mod">
          <ac:chgData name="Emma Smith" userId="1d0c9923-837d-475e-a96d-1010af806b94" providerId="ADAL" clId="{8F7BA973-F8F8-4ADF-81FD-4865D504FEC8}" dt="2025-06-23T09:44:34.891" v="321" actId="20578"/>
          <ac:spMkLst>
            <pc:docMk/>
            <pc:sldMk cId="214332262" sldId="260"/>
            <ac:spMk id="137" creationId="{2353F1D7-B904-C482-0B9D-8565F4E8C91F}"/>
          </ac:spMkLst>
        </pc:spChg>
        <pc:spChg chg="del mod">
          <ac:chgData name="Emma Smith" userId="1d0c9923-837d-475e-a96d-1010af806b94" providerId="ADAL" clId="{8F7BA973-F8F8-4ADF-81FD-4865D504FEC8}" dt="2025-06-23T09:45:23.155" v="328" actId="478"/>
          <ac:spMkLst>
            <pc:docMk/>
            <pc:sldMk cId="214332262" sldId="260"/>
            <ac:spMk id="138" creationId="{04403E56-053E-37E5-2FEE-829EE49B7E52}"/>
          </ac:spMkLst>
        </pc:spChg>
        <pc:spChg chg="mod">
          <ac:chgData name="Emma Smith" userId="1d0c9923-837d-475e-a96d-1010af806b94" providerId="ADAL" clId="{8F7BA973-F8F8-4ADF-81FD-4865D504FEC8}" dt="2025-06-23T09:47:00.154" v="339" actId="113"/>
          <ac:spMkLst>
            <pc:docMk/>
            <pc:sldMk cId="214332262" sldId="260"/>
            <ac:spMk id="139" creationId="{75CB33A9-4C8D-4C8F-77FC-4A1111B8A9D1}"/>
          </ac:spMkLst>
        </pc:spChg>
        <pc:spChg chg="mod">
          <ac:chgData name="Emma Smith" userId="1d0c9923-837d-475e-a96d-1010af806b94" providerId="ADAL" clId="{8F7BA973-F8F8-4ADF-81FD-4865D504FEC8}" dt="2025-06-23T12:33:11.416" v="470" actId="1076"/>
          <ac:spMkLst>
            <pc:docMk/>
            <pc:sldMk cId="214332262" sldId="260"/>
            <ac:spMk id="140" creationId="{A2015C24-E26B-3AFC-CB81-282248CDEDEC}"/>
          </ac:spMkLst>
        </pc:spChg>
        <pc:spChg chg="mod">
          <ac:chgData name="Emma Smith" userId="1d0c9923-837d-475e-a96d-1010af806b94" providerId="ADAL" clId="{8F7BA973-F8F8-4ADF-81FD-4865D504FEC8}" dt="2025-06-23T12:23:21.530" v="400" actId="1076"/>
          <ac:spMkLst>
            <pc:docMk/>
            <pc:sldMk cId="214332262" sldId="260"/>
            <ac:spMk id="142" creationId="{4C19CB4D-96CD-EC6A-AB1C-E3AB61664B95}"/>
          </ac:spMkLst>
        </pc:spChg>
        <pc:spChg chg="mod">
          <ac:chgData name="Emma Smith" userId="1d0c9923-837d-475e-a96d-1010af806b94" providerId="ADAL" clId="{8F7BA973-F8F8-4ADF-81FD-4865D504FEC8}" dt="2025-06-23T09:43:39.509" v="313" actId="20578"/>
          <ac:spMkLst>
            <pc:docMk/>
            <pc:sldMk cId="214332262" sldId="260"/>
            <ac:spMk id="143" creationId="{17B40CC5-BB53-FDA6-3997-08AE100A2C7E}"/>
          </ac:spMkLst>
        </pc:spChg>
        <pc:spChg chg="mod">
          <ac:chgData name="Emma Smith" userId="1d0c9923-837d-475e-a96d-1010af806b94" providerId="ADAL" clId="{8F7BA973-F8F8-4ADF-81FD-4865D504FEC8}" dt="2025-06-23T09:43:08.974" v="305" actId="20578"/>
          <ac:spMkLst>
            <pc:docMk/>
            <pc:sldMk cId="214332262" sldId="260"/>
            <ac:spMk id="144" creationId="{4655296F-A86C-2544-310F-7D74674A5FEC}"/>
          </ac:spMkLst>
        </pc:spChg>
        <pc:spChg chg="mod">
          <ac:chgData name="Emma Smith" userId="1d0c9923-837d-475e-a96d-1010af806b94" providerId="ADAL" clId="{8F7BA973-F8F8-4ADF-81FD-4865D504FEC8}" dt="2025-06-23T12:26:06.814" v="423" actId="14100"/>
          <ac:spMkLst>
            <pc:docMk/>
            <pc:sldMk cId="214332262" sldId="260"/>
            <ac:spMk id="145" creationId="{F128120D-C6D9-DC09-8FF7-CB57E779FC2F}"/>
          </ac:spMkLst>
        </pc:spChg>
        <pc:spChg chg="mod">
          <ac:chgData name="Emma Smith" userId="1d0c9923-837d-475e-a96d-1010af806b94" providerId="ADAL" clId="{8F7BA973-F8F8-4ADF-81FD-4865D504FEC8}" dt="2025-06-23T09:46:51.465" v="335" actId="20578"/>
          <ac:spMkLst>
            <pc:docMk/>
            <pc:sldMk cId="214332262" sldId="260"/>
            <ac:spMk id="147" creationId="{3B305579-5597-E176-5532-02FE5691536E}"/>
          </ac:spMkLst>
        </pc:spChg>
        <pc:spChg chg="mod">
          <ac:chgData name="Emma Smith" userId="1d0c9923-837d-475e-a96d-1010af806b94" providerId="ADAL" clId="{8F7BA973-F8F8-4ADF-81FD-4865D504FEC8}" dt="2025-06-23T12:17:22.045" v="361" actId="1076"/>
          <ac:spMkLst>
            <pc:docMk/>
            <pc:sldMk cId="214332262" sldId="260"/>
            <ac:spMk id="148" creationId="{31F0EC01-BDA5-D702-1CA4-E484FC5662D0}"/>
          </ac:spMkLst>
        </pc:spChg>
        <pc:spChg chg="mod">
          <ac:chgData name="Emma Smith" userId="1d0c9923-837d-475e-a96d-1010af806b94" providerId="ADAL" clId="{8F7BA973-F8F8-4ADF-81FD-4865D504FEC8}" dt="2025-06-23T12:17:55.726" v="364" actId="1076"/>
          <ac:spMkLst>
            <pc:docMk/>
            <pc:sldMk cId="214332262" sldId="260"/>
            <ac:spMk id="149" creationId="{1332DC58-DE04-8BE5-ED5F-47C9F3265BB8}"/>
          </ac:spMkLst>
        </pc:spChg>
        <pc:spChg chg="mod">
          <ac:chgData name="Emma Smith" userId="1d0c9923-837d-475e-a96d-1010af806b94" providerId="ADAL" clId="{8F7BA973-F8F8-4ADF-81FD-4865D504FEC8}" dt="2025-06-23T12:19:59.627" v="369" actId="113"/>
          <ac:spMkLst>
            <pc:docMk/>
            <pc:sldMk cId="214332262" sldId="260"/>
            <ac:spMk id="150" creationId="{739828EC-73ED-9C35-40C5-996D84D9A400}"/>
          </ac:spMkLst>
        </pc:spChg>
        <pc:spChg chg="mod">
          <ac:chgData name="Emma Smith" userId="1d0c9923-837d-475e-a96d-1010af806b94" providerId="ADAL" clId="{8F7BA973-F8F8-4ADF-81FD-4865D504FEC8}" dt="2025-06-23T12:20:32.187" v="374" actId="6549"/>
          <ac:spMkLst>
            <pc:docMk/>
            <pc:sldMk cId="214332262" sldId="260"/>
            <ac:spMk id="151" creationId="{95A8AF5E-D0A1-6B95-61FD-291AE07C9651}"/>
          </ac:spMkLst>
        </pc:spChg>
        <pc:spChg chg="mod">
          <ac:chgData name="Emma Smith" userId="1d0c9923-837d-475e-a96d-1010af806b94" providerId="ADAL" clId="{8F7BA973-F8F8-4ADF-81FD-4865D504FEC8}" dt="2025-06-23T12:22:31.476" v="393" actId="20577"/>
          <ac:spMkLst>
            <pc:docMk/>
            <pc:sldMk cId="214332262" sldId="260"/>
            <ac:spMk id="152" creationId="{21686478-099E-8914-22DD-3B2F3D67B09D}"/>
          </ac:spMkLst>
        </pc:spChg>
        <pc:spChg chg="mod">
          <ac:chgData name="Emma Smith" userId="1d0c9923-837d-475e-a96d-1010af806b94" providerId="ADAL" clId="{8F7BA973-F8F8-4ADF-81FD-4865D504FEC8}" dt="2025-06-23T12:24:51.754" v="414" actId="2711"/>
          <ac:spMkLst>
            <pc:docMk/>
            <pc:sldMk cId="214332262" sldId="260"/>
            <ac:spMk id="153" creationId="{4920A445-BC78-2E8E-6D4F-B9AD4093F32B}"/>
          </ac:spMkLst>
        </pc:spChg>
        <pc:spChg chg="del mod">
          <ac:chgData name="Emma Smith" userId="1d0c9923-837d-475e-a96d-1010af806b94" providerId="ADAL" clId="{8F7BA973-F8F8-4ADF-81FD-4865D504FEC8}" dt="2025-06-23T12:38:38.099" v="527" actId="478"/>
          <ac:spMkLst>
            <pc:docMk/>
            <pc:sldMk cId="214332262" sldId="260"/>
            <ac:spMk id="154" creationId="{B10CA8C4-9532-C024-89CD-0680D7EE1D6D}"/>
          </ac:spMkLst>
        </pc:spChg>
        <pc:spChg chg="mod">
          <ac:chgData name="Emma Smith" userId="1d0c9923-837d-475e-a96d-1010af806b94" providerId="ADAL" clId="{8F7BA973-F8F8-4ADF-81FD-4865D504FEC8}" dt="2025-06-23T12:21:43.018" v="386" actId="113"/>
          <ac:spMkLst>
            <pc:docMk/>
            <pc:sldMk cId="214332262" sldId="260"/>
            <ac:spMk id="156" creationId="{DD520B30-51EE-D21A-75E6-75C9F8E25178}"/>
          </ac:spMkLst>
        </pc:spChg>
        <pc:spChg chg="mod">
          <ac:chgData name="Emma Smith" userId="1d0c9923-837d-475e-a96d-1010af806b94" providerId="ADAL" clId="{8F7BA973-F8F8-4ADF-81FD-4865D504FEC8}" dt="2025-06-23T12:21:27.004" v="381" actId="2711"/>
          <ac:spMkLst>
            <pc:docMk/>
            <pc:sldMk cId="214332262" sldId="260"/>
            <ac:spMk id="157" creationId="{4E30E5D7-211E-CF67-A529-3ED913454C5E}"/>
          </ac:spMkLst>
        </pc:spChg>
        <pc:spChg chg="mod">
          <ac:chgData name="Emma Smith" userId="1d0c9923-837d-475e-a96d-1010af806b94" providerId="ADAL" clId="{8F7BA973-F8F8-4ADF-81FD-4865D504FEC8}" dt="2025-06-23T12:22:53.619" v="395" actId="14100"/>
          <ac:spMkLst>
            <pc:docMk/>
            <pc:sldMk cId="214332262" sldId="260"/>
            <ac:spMk id="158" creationId="{AD9801C6-25ED-5CA8-09F1-69016575B3EA}"/>
          </ac:spMkLst>
        </pc:spChg>
        <pc:spChg chg="mod">
          <ac:chgData name="Emma Smith" userId="1d0c9923-837d-475e-a96d-1010af806b94" providerId="ADAL" clId="{8F7BA973-F8F8-4ADF-81FD-4865D504FEC8}" dt="2025-06-23T12:27:10.429" v="435" actId="113"/>
          <ac:spMkLst>
            <pc:docMk/>
            <pc:sldMk cId="214332262" sldId="260"/>
            <ac:spMk id="160" creationId="{A4D96A16-3AC4-1400-ECCC-680AF509D692}"/>
          </ac:spMkLst>
        </pc:spChg>
        <pc:spChg chg="mod">
          <ac:chgData name="Emma Smith" userId="1d0c9923-837d-475e-a96d-1010af806b94" providerId="ADAL" clId="{8F7BA973-F8F8-4ADF-81FD-4865D504FEC8}" dt="2025-06-23T12:27:02.534" v="432" actId="20578"/>
          <ac:spMkLst>
            <pc:docMk/>
            <pc:sldMk cId="214332262" sldId="260"/>
            <ac:spMk id="161" creationId="{CC3E9BD9-E81C-2E16-DD19-CAD5D6FFF3C0}"/>
          </ac:spMkLst>
        </pc:spChg>
        <pc:spChg chg="mod">
          <ac:chgData name="Emma Smith" userId="1d0c9923-837d-475e-a96d-1010af806b94" providerId="ADAL" clId="{8F7BA973-F8F8-4ADF-81FD-4865D504FEC8}" dt="2025-06-23T12:27:55.391" v="440" actId="113"/>
          <ac:spMkLst>
            <pc:docMk/>
            <pc:sldMk cId="214332262" sldId="260"/>
            <ac:spMk id="162" creationId="{0C883164-B997-80D3-FA3B-EB10310EEFCD}"/>
          </ac:spMkLst>
        </pc:spChg>
        <pc:spChg chg="mod">
          <ac:chgData name="Emma Smith" userId="1d0c9923-837d-475e-a96d-1010af806b94" providerId="ADAL" clId="{8F7BA973-F8F8-4ADF-81FD-4865D504FEC8}" dt="2025-06-23T12:29:27.462" v="457" actId="113"/>
          <ac:spMkLst>
            <pc:docMk/>
            <pc:sldMk cId="214332262" sldId="260"/>
            <ac:spMk id="163" creationId="{D56CAAE7-5933-3C4C-4537-218E8F2B8186}"/>
          </ac:spMkLst>
        </pc:spChg>
        <pc:spChg chg="mod">
          <ac:chgData name="Emma Smith" userId="1d0c9923-837d-475e-a96d-1010af806b94" providerId="ADAL" clId="{8F7BA973-F8F8-4ADF-81FD-4865D504FEC8}" dt="2025-06-23T12:28:48.071" v="452" actId="113"/>
          <ac:spMkLst>
            <pc:docMk/>
            <pc:sldMk cId="214332262" sldId="260"/>
            <ac:spMk id="165" creationId="{093747A4-E455-C6FB-46E4-41611E21732D}"/>
          </ac:spMkLst>
        </pc:spChg>
        <pc:spChg chg="del mod">
          <ac:chgData name="Emma Smith" userId="1d0c9923-837d-475e-a96d-1010af806b94" providerId="ADAL" clId="{8F7BA973-F8F8-4ADF-81FD-4865D504FEC8}" dt="2025-06-23T12:38:33.585" v="524" actId="478"/>
          <ac:spMkLst>
            <pc:docMk/>
            <pc:sldMk cId="214332262" sldId="260"/>
            <ac:spMk id="166" creationId="{B8DE5DA7-3E78-126D-DAC5-CE8DC8A80DD7}"/>
          </ac:spMkLst>
        </pc:spChg>
        <pc:spChg chg="mod">
          <ac:chgData name="Emma Smith" userId="1d0c9923-837d-475e-a96d-1010af806b94" providerId="ADAL" clId="{8F7BA973-F8F8-4ADF-81FD-4865D504FEC8}" dt="2025-06-23T12:38:24.903" v="522" actId="113"/>
          <ac:spMkLst>
            <pc:docMk/>
            <pc:sldMk cId="214332262" sldId="260"/>
            <ac:spMk id="167" creationId="{C4F77FD3-295C-30C8-1544-E10578BDA641}"/>
          </ac:spMkLst>
        </pc:spChg>
        <pc:spChg chg="mod">
          <ac:chgData name="Emma Smith" userId="1d0c9923-837d-475e-a96d-1010af806b94" providerId="ADAL" clId="{8F7BA973-F8F8-4ADF-81FD-4865D504FEC8}" dt="2025-06-23T12:29:34.940" v="459" actId="122"/>
          <ac:spMkLst>
            <pc:docMk/>
            <pc:sldMk cId="214332262" sldId="260"/>
            <ac:spMk id="168" creationId="{A625DE69-C67A-3C52-29E4-6EBE526677A5}"/>
          </ac:spMkLst>
        </pc:spChg>
        <pc:spChg chg="mod">
          <ac:chgData name="Emma Smith" userId="1d0c9923-837d-475e-a96d-1010af806b94" providerId="ADAL" clId="{8F7BA973-F8F8-4ADF-81FD-4865D504FEC8}" dt="2025-06-23T12:30:18.921" v="468" actId="20577"/>
          <ac:spMkLst>
            <pc:docMk/>
            <pc:sldMk cId="214332262" sldId="260"/>
            <ac:spMk id="169" creationId="{4EB2716B-4855-AE6F-B3B5-84D60D21888A}"/>
          </ac:spMkLst>
        </pc:spChg>
        <pc:spChg chg="mod">
          <ac:chgData name="Emma Smith" userId="1d0c9923-837d-475e-a96d-1010af806b94" providerId="ADAL" clId="{8F7BA973-F8F8-4ADF-81FD-4865D504FEC8}" dt="2025-06-23T12:30:14.761" v="466" actId="122"/>
          <ac:spMkLst>
            <pc:docMk/>
            <pc:sldMk cId="214332262" sldId="260"/>
            <ac:spMk id="170" creationId="{895238AA-0BD5-A499-4065-A325E6940BC9}"/>
          </ac:spMkLst>
        </pc:spChg>
        <pc:spChg chg="del">
          <ac:chgData name="Emma Smith" userId="1d0c9923-837d-475e-a96d-1010af806b94" providerId="ADAL" clId="{8F7BA973-F8F8-4ADF-81FD-4865D504FEC8}" dt="2025-06-23T12:16:57.846" v="354" actId="478"/>
          <ac:spMkLst>
            <pc:docMk/>
            <pc:sldMk cId="214332262" sldId="260"/>
            <ac:spMk id="175" creationId="{9DB93F2B-52B7-4FA1-AC02-984A0ED4A662}"/>
          </ac:spMkLst>
        </pc:spChg>
        <pc:grpChg chg="mod">
          <ac:chgData name="Emma Smith" userId="1d0c9923-837d-475e-a96d-1010af806b94" providerId="ADAL" clId="{8F7BA973-F8F8-4ADF-81FD-4865D504FEC8}" dt="2025-06-23T12:38:28.491" v="523" actId="1076"/>
          <ac:grpSpMkLst>
            <pc:docMk/>
            <pc:sldMk cId="214332262" sldId="260"/>
            <ac:grpSpMk id="171" creationId="{7D4132D4-7D5A-9B97-4B75-F2C396B16725}"/>
          </ac:grpSpMkLst>
        </pc:grpChg>
      </pc:sldChg>
      <pc:sldChg chg="addSp delSp modSp add">
        <pc:chgData name="Emma Smith" userId="1d0c9923-837d-475e-a96d-1010af806b94" providerId="ADAL" clId="{8F7BA973-F8F8-4ADF-81FD-4865D504FEC8}" dt="2025-06-23T12:59:36.168" v="804" actId="207"/>
        <pc:sldMkLst>
          <pc:docMk/>
          <pc:sldMk cId="2256085401" sldId="261"/>
        </pc:sldMkLst>
        <pc:spChg chg="mod">
          <ac:chgData name="Emma Smith" userId="1d0c9923-837d-475e-a96d-1010af806b94" providerId="ADAL" clId="{8F7BA973-F8F8-4ADF-81FD-4865D504FEC8}" dt="2025-06-23T12:39:36.081" v="551" actId="255"/>
          <ac:spMkLst>
            <pc:docMk/>
            <pc:sldMk cId="2256085401" sldId="261"/>
            <ac:spMk id="2" creationId="{0F2240D0-13E9-4209-A3B5-AE81D0646B44}"/>
          </ac:spMkLst>
        </pc:spChg>
        <pc:spChg chg="add del mod">
          <ac:chgData name="Emma Smith" userId="1d0c9923-837d-475e-a96d-1010af806b94" providerId="ADAL" clId="{8F7BA973-F8F8-4ADF-81FD-4865D504FEC8}" dt="2025-06-23T12:55:59.262" v="741" actId="20577"/>
          <ac:spMkLst>
            <pc:docMk/>
            <pc:sldMk cId="2256085401" sldId="261"/>
            <ac:spMk id="17" creationId="{16C159C9-7E0C-E0E1-171B-F92C52CCE85D}"/>
          </ac:spMkLst>
        </pc:spChg>
        <pc:spChg chg="mod">
          <ac:chgData name="Emma Smith" userId="1d0c9923-837d-475e-a96d-1010af806b94" providerId="ADAL" clId="{8F7BA973-F8F8-4ADF-81FD-4865D504FEC8}" dt="2025-06-23T12:59:36.168" v="804" actId="207"/>
          <ac:spMkLst>
            <pc:docMk/>
            <pc:sldMk cId="2256085401" sldId="261"/>
            <ac:spMk id="18" creationId="{248B02CE-6F10-412B-4D7F-7DBA7B95E7D3}"/>
          </ac:spMkLst>
        </pc:spChg>
        <pc:spChg chg="del">
          <ac:chgData name="Emma Smith" userId="1d0c9923-837d-475e-a96d-1010af806b94" providerId="ADAL" clId="{8F7BA973-F8F8-4ADF-81FD-4865D504FEC8}" dt="2025-06-23T12:52:22.389" v="700" actId="478"/>
          <ac:spMkLst>
            <pc:docMk/>
            <pc:sldMk cId="2256085401" sldId="261"/>
            <ac:spMk id="21" creationId="{2A96BE97-F55E-486D-A35A-C4FE7D7053B5}"/>
          </ac:spMkLst>
        </pc:spChg>
        <pc:spChg chg="del">
          <ac:chgData name="Emma Smith" userId="1d0c9923-837d-475e-a96d-1010af806b94" providerId="ADAL" clId="{8F7BA973-F8F8-4ADF-81FD-4865D504FEC8}" dt="2025-06-23T12:58:56.502" v="782" actId="478"/>
          <ac:spMkLst>
            <pc:docMk/>
            <pc:sldMk cId="2256085401" sldId="261"/>
            <ac:spMk id="24" creationId="{0B5B6676-3ECF-01F8-E499-00D9E971E369}"/>
          </ac:spMkLst>
        </pc:spChg>
        <pc:spChg chg="del">
          <ac:chgData name="Emma Smith" userId="1d0c9923-837d-475e-a96d-1010af806b94" providerId="ADAL" clId="{8F7BA973-F8F8-4ADF-81FD-4865D504FEC8}" dt="2025-06-23T12:52:18.957" v="698" actId="478"/>
          <ac:spMkLst>
            <pc:docMk/>
            <pc:sldMk cId="2256085401" sldId="261"/>
            <ac:spMk id="25" creationId="{13FA5247-BDE3-DDC6-8591-411080E84264}"/>
          </ac:spMkLst>
        </pc:spChg>
        <pc:spChg chg="mod">
          <ac:chgData name="Emma Smith" userId="1d0c9923-837d-475e-a96d-1010af806b94" providerId="ADAL" clId="{8F7BA973-F8F8-4ADF-81FD-4865D504FEC8}" dt="2025-06-23T12:43:21.601" v="589" actId="2711"/>
          <ac:spMkLst>
            <pc:docMk/>
            <pc:sldMk cId="2256085401" sldId="261"/>
            <ac:spMk id="27" creationId="{4E4C3630-767C-4CB6-6256-F9A870309385}"/>
          </ac:spMkLst>
        </pc:spChg>
        <pc:spChg chg="mod">
          <ac:chgData name="Emma Smith" userId="1d0c9923-837d-475e-a96d-1010af806b94" providerId="ADAL" clId="{8F7BA973-F8F8-4ADF-81FD-4865D504FEC8}" dt="2025-06-23T12:59:20.448" v="800" actId="1076"/>
          <ac:spMkLst>
            <pc:docMk/>
            <pc:sldMk cId="2256085401" sldId="261"/>
            <ac:spMk id="40" creationId="{FD6B8DD7-914E-36AA-5117-0642A1ABA9BD}"/>
          </ac:spMkLst>
        </pc:spChg>
        <pc:spChg chg="del mod">
          <ac:chgData name="Emma Smith" userId="1d0c9923-837d-475e-a96d-1010af806b94" providerId="ADAL" clId="{8F7BA973-F8F8-4ADF-81FD-4865D504FEC8}" dt="2025-06-23T12:59:01.598" v="793" actId="478"/>
          <ac:spMkLst>
            <pc:docMk/>
            <pc:sldMk cId="2256085401" sldId="261"/>
            <ac:spMk id="44" creationId="{AF6B58C3-567B-3CD0-D2C0-D09A9129217D}"/>
          </ac:spMkLst>
        </pc:spChg>
        <pc:spChg chg="del mod">
          <ac:chgData name="Emma Smith" userId="1d0c9923-837d-475e-a96d-1010af806b94" providerId="ADAL" clId="{8F7BA973-F8F8-4ADF-81FD-4865D504FEC8}" dt="2025-06-23T12:59:02.086" v="795" actId="478"/>
          <ac:spMkLst>
            <pc:docMk/>
            <pc:sldMk cId="2256085401" sldId="261"/>
            <ac:spMk id="45" creationId="{35623785-51D3-D937-FAAF-C6B46CBA2C7F}"/>
          </ac:spMkLst>
        </pc:spChg>
        <pc:spChg chg="del">
          <ac:chgData name="Emma Smith" userId="1d0c9923-837d-475e-a96d-1010af806b94" providerId="ADAL" clId="{8F7BA973-F8F8-4ADF-81FD-4865D504FEC8}" dt="2025-06-23T12:59:02.682" v="796" actId="478"/>
          <ac:spMkLst>
            <pc:docMk/>
            <pc:sldMk cId="2256085401" sldId="261"/>
            <ac:spMk id="46" creationId="{54D21432-9CFB-F30A-E622-91B0A77763D7}"/>
          </ac:spMkLst>
        </pc:spChg>
        <pc:spChg chg="del">
          <ac:chgData name="Emma Smith" userId="1d0c9923-837d-475e-a96d-1010af806b94" providerId="ADAL" clId="{8F7BA973-F8F8-4ADF-81FD-4865D504FEC8}" dt="2025-06-23T12:46:05.246" v="613" actId="478"/>
          <ac:spMkLst>
            <pc:docMk/>
            <pc:sldMk cId="2256085401" sldId="261"/>
            <ac:spMk id="63" creationId="{B5527D6C-C22A-9D9B-B14A-FBEDE7EC0953}"/>
          </ac:spMkLst>
        </pc:spChg>
        <pc:spChg chg="del">
          <ac:chgData name="Emma Smith" userId="1d0c9923-837d-475e-a96d-1010af806b94" providerId="ADAL" clId="{8F7BA973-F8F8-4ADF-81FD-4865D504FEC8}" dt="2025-06-23T12:50:48.947" v="666" actId="478"/>
          <ac:spMkLst>
            <pc:docMk/>
            <pc:sldMk cId="2256085401" sldId="261"/>
            <ac:spMk id="64" creationId="{9A1D40A5-8722-7E03-8854-DFCC7EC967C3}"/>
          </ac:spMkLst>
        </pc:spChg>
        <pc:spChg chg="mod">
          <ac:chgData name="Emma Smith" userId="1d0c9923-837d-475e-a96d-1010af806b94" providerId="ADAL" clId="{8F7BA973-F8F8-4ADF-81FD-4865D504FEC8}" dt="2025-06-23T12:53:13.892" v="711" actId="1076"/>
          <ac:spMkLst>
            <pc:docMk/>
            <pc:sldMk cId="2256085401" sldId="261"/>
            <ac:spMk id="65" creationId="{850144CB-6D60-C2FB-3F3C-12501C1DCBAA}"/>
          </ac:spMkLst>
        </pc:spChg>
        <pc:spChg chg="del mod">
          <ac:chgData name="Emma Smith" userId="1d0c9923-837d-475e-a96d-1010af806b94" providerId="ADAL" clId="{8F7BA973-F8F8-4ADF-81FD-4865D504FEC8}" dt="2025-06-23T12:52:27.764" v="703" actId="478"/>
          <ac:spMkLst>
            <pc:docMk/>
            <pc:sldMk cId="2256085401" sldId="261"/>
            <ac:spMk id="66" creationId="{914D7448-29FA-CA40-9BFA-C36FAA5576A3}"/>
          </ac:spMkLst>
        </pc:spChg>
        <pc:spChg chg="add mod">
          <ac:chgData name="Emma Smith" userId="1d0c9923-837d-475e-a96d-1010af806b94" providerId="ADAL" clId="{8F7BA973-F8F8-4ADF-81FD-4865D504FEC8}" dt="2025-06-23T12:49:18.554" v="649" actId="1076"/>
          <ac:spMkLst>
            <pc:docMk/>
            <pc:sldMk cId="2256085401" sldId="261"/>
            <ac:spMk id="77" creationId="{EFFCA1B8-175F-4A4A-9956-19CC73CA26C5}"/>
          </ac:spMkLst>
        </pc:spChg>
        <pc:spChg chg="add mod">
          <ac:chgData name="Emma Smith" userId="1d0c9923-837d-475e-a96d-1010af806b94" providerId="ADAL" clId="{8F7BA973-F8F8-4ADF-81FD-4865D504FEC8}" dt="2025-06-23T12:52:03.798" v="695" actId="113"/>
          <ac:spMkLst>
            <pc:docMk/>
            <pc:sldMk cId="2256085401" sldId="261"/>
            <ac:spMk id="78" creationId="{B8891623-7BE8-4D0C-A779-E71B8E3566AD}"/>
          </ac:spMkLst>
        </pc:spChg>
        <pc:spChg chg="mod">
          <ac:chgData name="Emma Smith" userId="1d0c9923-837d-475e-a96d-1010af806b94" providerId="ADAL" clId="{8F7BA973-F8F8-4ADF-81FD-4865D504FEC8}" dt="2025-06-23T12:43:41.624" v="594" actId="113"/>
          <ac:spMkLst>
            <pc:docMk/>
            <pc:sldMk cId="2256085401" sldId="261"/>
            <ac:spMk id="95" creationId="{5BB29958-12D5-4FBF-9B5F-ECF5BF39AD09}"/>
          </ac:spMkLst>
        </pc:spChg>
        <pc:spChg chg="mod">
          <ac:chgData name="Emma Smith" userId="1d0c9923-837d-475e-a96d-1010af806b94" providerId="ADAL" clId="{8F7BA973-F8F8-4ADF-81FD-4865D504FEC8}" dt="2025-06-23T12:43:35.570" v="592" actId="20578"/>
          <ac:spMkLst>
            <pc:docMk/>
            <pc:sldMk cId="2256085401" sldId="261"/>
            <ac:spMk id="96" creationId="{2392E5ED-5CCB-4938-A4C6-EA23A0D9EFD9}"/>
          </ac:spMkLst>
        </pc:spChg>
        <pc:spChg chg="mod">
          <ac:chgData name="Emma Smith" userId="1d0c9923-837d-475e-a96d-1010af806b94" providerId="ADAL" clId="{8F7BA973-F8F8-4ADF-81FD-4865D504FEC8}" dt="2025-06-23T12:45:21.864" v="599" actId="2711"/>
          <ac:spMkLst>
            <pc:docMk/>
            <pc:sldMk cId="2256085401" sldId="261"/>
            <ac:spMk id="97" creationId="{8C636503-36E5-4A8F-B466-3BBE61B74B78}"/>
          </ac:spMkLst>
        </pc:spChg>
        <pc:spChg chg="del mod">
          <ac:chgData name="Emma Smith" userId="1d0c9923-837d-475e-a96d-1010af806b94" providerId="ADAL" clId="{8F7BA973-F8F8-4ADF-81FD-4865D504FEC8}" dt="2025-06-23T12:56:39.487" v="746" actId="478"/>
          <ac:spMkLst>
            <pc:docMk/>
            <pc:sldMk cId="2256085401" sldId="261"/>
            <ac:spMk id="98" creationId="{D8C67065-4C92-D580-06ED-8C3199E49EF0}"/>
          </ac:spMkLst>
        </pc:spChg>
        <pc:spChg chg="mod">
          <ac:chgData name="Emma Smith" userId="1d0c9923-837d-475e-a96d-1010af806b94" providerId="ADAL" clId="{8F7BA973-F8F8-4ADF-81FD-4865D504FEC8}" dt="2025-06-23T12:49:16.314" v="648" actId="1076"/>
          <ac:spMkLst>
            <pc:docMk/>
            <pc:sldMk cId="2256085401" sldId="261"/>
            <ac:spMk id="121" creationId="{711565F3-C635-A964-BD75-42823BF633DA}"/>
          </ac:spMkLst>
        </pc:spChg>
        <pc:spChg chg="mod">
          <ac:chgData name="Emma Smith" userId="1d0c9923-837d-475e-a96d-1010af806b94" providerId="ADAL" clId="{8F7BA973-F8F8-4ADF-81FD-4865D504FEC8}" dt="2025-06-23T12:49:22.042" v="650" actId="1076"/>
          <ac:spMkLst>
            <pc:docMk/>
            <pc:sldMk cId="2256085401" sldId="261"/>
            <ac:spMk id="122" creationId="{CBD39B57-DF68-ED45-8BCE-0C9352FF172B}"/>
          </ac:spMkLst>
        </pc:spChg>
        <pc:spChg chg="mod">
          <ac:chgData name="Emma Smith" userId="1d0c9923-837d-475e-a96d-1010af806b94" providerId="ADAL" clId="{8F7BA973-F8F8-4ADF-81FD-4865D504FEC8}" dt="2025-06-23T12:49:38.525" v="655" actId="113"/>
          <ac:spMkLst>
            <pc:docMk/>
            <pc:sldMk cId="2256085401" sldId="261"/>
            <ac:spMk id="123" creationId="{6AEC20B6-E066-C53F-E6BA-A622AC9E3D8A}"/>
          </ac:spMkLst>
        </pc:spChg>
        <pc:spChg chg="del">
          <ac:chgData name="Emma Smith" userId="1d0c9923-837d-475e-a96d-1010af806b94" providerId="ADAL" clId="{8F7BA973-F8F8-4ADF-81FD-4865D504FEC8}" dt="2025-06-23T12:46:03.510" v="612" actId="478"/>
          <ac:spMkLst>
            <pc:docMk/>
            <pc:sldMk cId="2256085401" sldId="261"/>
            <ac:spMk id="124" creationId="{390576D4-7294-B8FC-21CA-C3BDFCC27ABA}"/>
          </ac:spMkLst>
        </pc:spChg>
        <pc:spChg chg="mod">
          <ac:chgData name="Emma Smith" userId="1d0c9923-837d-475e-a96d-1010af806b94" providerId="ADAL" clId="{8F7BA973-F8F8-4ADF-81FD-4865D504FEC8}" dt="2025-06-23T12:51:41.901" v="673" actId="20578"/>
          <ac:spMkLst>
            <pc:docMk/>
            <pc:sldMk cId="2256085401" sldId="261"/>
            <ac:spMk id="125" creationId="{1BCA902F-5119-0921-DEE9-26AC7D8E49B7}"/>
          </ac:spMkLst>
        </pc:spChg>
        <pc:spChg chg="del">
          <ac:chgData name="Emma Smith" userId="1d0c9923-837d-475e-a96d-1010af806b94" providerId="ADAL" clId="{8F7BA973-F8F8-4ADF-81FD-4865D504FEC8}" dt="2025-06-23T12:50:49.772" v="667" actId="478"/>
          <ac:spMkLst>
            <pc:docMk/>
            <pc:sldMk cId="2256085401" sldId="261"/>
            <ac:spMk id="126" creationId="{78C6E282-89DD-C13B-2E75-C0B919599CB0}"/>
          </ac:spMkLst>
        </pc:spChg>
        <pc:spChg chg="mod">
          <ac:chgData name="Emma Smith" userId="1d0c9923-837d-475e-a96d-1010af806b94" providerId="ADAL" clId="{8F7BA973-F8F8-4ADF-81FD-4865D504FEC8}" dt="2025-06-23T12:50:37.410" v="663" actId="20578"/>
          <ac:spMkLst>
            <pc:docMk/>
            <pc:sldMk cId="2256085401" sldId="261"/>
            <ac:spMk id="127" creationId="{DC13BB25-958C-A1D1-2775-A3F460D97113}"/>
          </ac:spMkLst>
        </pc:spChg>
        <pc:spChg chg="mod">
          <ac:chgData name="Emma Smith" userId="1d0c9923-837d-475e-a96d-1010af806b94" providerId="ADAL" clId="{8F7BA973-F8F8-4ADF-81FD-4865D504FEC8}" dt="2025-06-23T12:50:46.468" v="665" actId="113"/>
          <ac:spMkLst>
            <pc:docMk/>
            <pc:sldMk cId="2256085401" sldId="261"/>
            <ac:spMk id="128" creationId="{AFC964DF-70F9-C628-49F7-923D42A22D5E}"/>
          </ac:spMkLst>
        </pc:spChg>
        <pc:spChg chg="mod">
          <ac:chgData name="Emma Smith" userId="1d0c9923-837d-475e-a96d-1010af806b94" providerId="ADAL" clId="{8F7BA973-F8F8-4ADF-81FD-4865D504FEC8}" dt="2025-06-23T12:41:03.922" v="559" actId="14100"/>
          <ac:spMkLst>
            <pc:docMk/>
            <pc:sldMk cId="2256085401" sldId="261"/>
            <ac:spMk id="129" creationId="{9B0916B8-81F2-9CF5-A3DC-1478DFB69D46}"/>
          </ac:spMkLst>
        </pc:spChg>
        <pc:spChg chg="mod">
          <ac:chgData name="Emma Smith" userId="1d0c9923-837d-475e-a96d-1010af806b94" providerId="ADAL" clId="{8F7BA973-F8F8-4ADF-81FD-4865D504FEC8}" dt="2025-06-23T12:45:26.815" v="600" actId="2711"/>
          <ac:spMkLst>
            <pc:docMk/>
            <pc:sldMk cId="2256085401" sldId="261"/>
            <ac:spMk id="130" creationId="{20808E64-75DA-DC3E-CD17-2A551ADC3607}"/>
          </ac:spMkLst>
        </pc:spChg>
        <pc:spChg chg="mod">
          <ac:chgData name="Emma Smith" userId="1d0c9923-837d-475e-a96d-1010af806b94" providerId="ADAL" clId="{8F7BA973-F8F8-4ADF-81FD-4865D504FEC8}" dt="2025-06-23T12:45:43.822" v="609" actId="14100"/>
          <ac:spMkLst>
            <pc:docMk/>
            <pc:sldMk cId="2256085401" sldId="261"/>
            <ac:spMk id="131" creationId="{84E584B1-F255-7FDE-45CC-FAD4F45D8897}"/>
          </ac:spMkLst>
        </pc:spChg>
        <pc:spChg chg="mod">
          <ac:chgData name="Emma Smith" userId="1d0c9923-837d-475e-a96d-1010af806b94" providerId="ADAL" clId="{8F7BA973-F8F8-4ADF-81FD-4865D504FEC8}" dt="2025-06-23T12:43:26.164" v="590" actId="2711"/>
          <ac:spMkLst>
            <pc:docMk/>
            <pc:sldMk cId="2256085401" sldId="261"/>
            <ac:spMk id="132" creationId="{EA91C5B5-E3D2-F345-73D8-18937EA7D58A}"/>
          </ac:spMkLst>
        </pc:spChg>
        <pc:spChg chg="mod">
          <ac:chgData name="Emma Smith" userId="1d0c9923-837d-475e-a96d-1010af806b94" providerId="ADAL" clId="{8F7BA973-F8F8-4ADF-81FD-4865D504FEC8}" dt="2025-06-23T12:47:21.228" v="628" actId="113"/>
          <ac:spMkLst>
            <pc:docMk/>
            <pc:sldMk cId="2256085401" sldId="261"/>
            <ac:spMk id="133" creationId="{AAB6F752-0654-ABD3-B076-5ADF52407A59}"/>
          </ac:spMkLst>
        </pc:spChg>
        <pc:spChg chg="mod">
          <ac:chgData name="Emma Smith" userId="1d0c9923-837d-475e-a96d-1010af806b94" providerId="ADAL" clId="{8F7BA973-F8F8-4ADF-81FD-4865D504FEC8}" dt="2025-06-23T12:49:27.120" v="651" actId="20578"/>
          <ac:spMkLst>
            <pc:docMk/>
            <pc:sldMk cId="2256085401" sldId="261"/>
            <ac:spMk id="135" creationId="{F64A4AE0-5411-67C8-EE4B-4CF48CD99B66}"/>
          </ac:spMkLst>
        </pc:spChg>
        <pc:spChg chg="mod">
          <ac:chgData name="Emma Smith" userId="1d0c9923-837d-475e-a96d-1010af806b94" providerId="ADAL" clId="{8F7BA973-F8F8-4ADF-81FD-4865D504FEC8}" dt="2025-06-23T12:50:16.548" v="661" actId="113"/>
          <ac:spMkLst>
            <pc:docMk/>
            <pc:sldMk cId="2256085401" sldId="261"/>
            <ac:spMk id="136" creationId="{0D969844-3701-C180-C36C-ABAFAC9A8FF9}"/>
          </ac:spMkLst>
        </pc:spChg>
        <pc:spChg chg="mod">
          <ac:chgData name="Emma Smith" userId="1d0c9923-837d-475e-a96d-1010af806b94" providerId="ADAL" clId="{8F7BA973-F8F8-4ADF-81FD-4865D504FEC8}" dt="2025-06-23T12:50:07.323" v="657" actId="20578"/>
          <ac:spMkLst>
            <pc:docMk/>
            <pc:sldMk cId="2256085401" sldId="261"/>
            <ac:spMk id="137" creationId="{2353F1D7-B904-C482-0B9D-8565F4E8C91F}"/>
          </ac:spMkLst>
        </pc:spChg>
        <pc:spChg chg="mod">
          <ac:chgData name="Emma Smith" userId="1d0c9923-837d-475e-a96d-1010af806b94" providerId="ADAL" clId="{8F7BA973-F8F8-4ADF-81FD-4865D504FEC8}" dt="2025-06-23T12:56:45.263" v="750" actId="20577"/>
          <ac:spMkLst>
            <pc:docMk/>
            <pc:sldMk cId="2256085401" sldId="261"/>
            <ac:spMk id="138" creationId="{04403E56-053E-37E5-2FEE-829EE49B7E52}"/>
          </ac:spMkLst>
        </pc:spChg>
        <pc:spChg chg="mod">
          <ac:chgData name="Emma Smith" userId="1d0c9923-837d-475e-a96d-1010af806b94" providerId="ADAL" clId="{8F7BA973-F8F8-4ADF-81FD-4865D504FEC8}" dt="2025-06-23T12:56:49.063" v="751" actId="113"/>
          <ac:spMkLst>
            <pc:docMk/>
            <pc:sldMk cId="2256085401" sldId="261"/>
            <ac:spMk id="139" creationId="{75CB33A9-4C8D-4C8F-77FC-4A1111B8A9D1}"/>
          </ac:spMkLst>
        </pc:spChg>
        <pc:spChg chg="del">
          <ac:chgData name="Emma Smith" userId="1d0c9923-837d-475e-a96d-1010af806b94" providerId="ADAL" clId="{8F7BA973-F8F8-4ADF-81FD-4865D504FEC8}" dt="2025-06-23T12:52:25.243" v="702" actId="478"/>
          <ac:spMkLst>
            <pc:docMk/>
            <pc:sldMk cId="2256085401" sldId="261"/>
            <ac:spMk id="140" creationId="{A2015C24-E26B-3AFC-CB81-282248CDEDEC}"/>
          </ac:spMkLst>
        </pc:spChg>
        <pc:spChg chg="del">
          <ac:chgData name="Emma Smith" userId="1d0c9923-837d-475e-a96d-1010af806b94" providerId="ADAL" clId="{8F7BA973-F8F8-4ADF-81FD-4865D504FEC8}" dt="2025-06-23T12:53:17.077" v="712" actId="478"/>
          <ac:spMkLst>
            <pc:docMk/>
            <pc:sldMk cId="2256085401" sldId="261"/>
            <ac:spMk id="142" creationId="{4C19CB4D-96CD-EC6A-AB1C-E3AB61664B95}"/>
          </ac:spMkLst>
        </pc:spChg>
        <pc:spChg chg="mod">
          <ac:chgData name="Emma Smith" userId="1d0c9923-837d-475e-a96d-1010af806b94" providerId="ADAL" clId="{8F7BA973-F8F8-4ADF-81FD-4865D504FEC8}" dt="2025-06-23T12:52:45.523" v="704" actId="207"/>
          <ac:spMkLst>
            <pc:docMk/>
            <pc:sldMk cId="2256085401" sldId="261"/>
            <ac:spMk id="143" creationId="{17B40CC5-BB53-FDA6-3997-08AE100A2C7E}"/>
          </ac:spMkLst>
        </pc:spChg>
        <pc:spChg chg="mod">
          <ac:chgData name="Emma Smith" userId="1d0c9923-837d-475e-a96d-1010af806b94" providerId="ADAL" clId="{8F7BA973-F8F8-4ADF-81FD-4865D504FEC8}" dt="2025-06-23T12:55:04.736" v="729" actId="113"/>
          <ac:spMkLst>
            <pc:docMk/>
            <pc:sldMk cId="2256085401" sldId="261"/>
            <ac:spMk id="144" creationId="{4655296F-A86C-2544-310F-7D74674A5FEC}"/>
          </ac:spMkLst>
        </pc:spChg>
        <pc:spChg chg="mod">
          <ac:chgData name="Emma Smith" userId="1d0c9923-837d-475e-a96d-1010af806b94" providerId="ADAL" clId="{8F7BA973-F8F8-4ADF-81FD-4865D504FEC8}" dt="2025-06-23T12:55:23.607" v="734" actId="14100"/>
          <ac:spMkLst>
            <pc:docMk/>
            <pc:sldMk cId="2256085401" sldId="261"/>
            <ac:spMk id="145" creationId="{F128120D-C6D9-DC09-8FF7-CB57E779FC2F}"/>
          </ac:spMkLst>
        </pc:spChg>
        <pc:spChg chg="mod">
          <ac:chgData name="Emma Smith" userId="1d0c9923-837d-475e-a96d-1010af806b94" providerId="ADAL" clId="{8F7BA973-F8F8-4ADF-81FD-4865D504FEC8}" dt="2025-06-23T12:57:13.759" v="757" actId="113"/>
          <ac:spMkLst>
            <pc:docMk/>
            <pc:sldMk cId="2256085401" sldId="261"/>
            <ac:spMk id="147" creationId="{3B305579-5597-E176-5532-02FE5691536E}"/>
          </ac:spMkLst>
        </pc:spChg>
        <pc:spChg chg="mod">
          <ac:chgData name="Emma Smith" userId="1d0c9923-837d-475e-a96d-1010af806b94" providerId="ADAL" clId="{8F7BA973-F8F8-4ADF-81FD-4865D504FEC8}" dt="2025-06-23T12:57:03.185" v="753" actId="20578"/>
          <ac:spMkLst>
            <pc:docMk/>
            <pc:sldMk cId="2256085401" sldId="261"/>
            <ac:spMk id="148" creationId="{31F0EC01-BDA5-D702-1CA4-E484FC5662D0}"/>
          </ac:spMkLst>
        </pc:spChg>
        <pc:spChg chg="mod">
          <ac:chgData name="Emma Smith" userId="1d0c9923-837d-475e-a96d-1010af806b94" providerId="ADAL" clId="{8F7BA973-F8F8-4ADF-81FD-4865D504FEC8}" dt="2025-06-23T12:59:31.009" v="803" actId="1076"/>
          <ac:spMkLst>
            <pc:docMk/>
            <pc:sldMk cId="2256085401" sldId="261"/>
            <ac:spMk id="149" creationId="{1332DC58-DE04-8BE5-ED5F-47C9F3265BB8}"/>
          </ac:spMkLst>
        </pc:spChg>
        <pc:spChg chg="mod">
          <ac:chgData name="Emma Smith" userId="1d0c9923-837d-475e-a96d-1010af806b94" providerId="ADAL" clId="{8F7BA973-F8F8-4ADF-81FD-4865D504FEC8}" dt="2025-06-23T12:56:03.792" v="742" actId="113"/>
          <ac:spMkLst>
            <pc:docMk/>
            <pc:sldMk cId="2256085401" sldId="261"/>
            <ac:spMk id="150" creationId="{739828EC-73ED-9C35-40C5-996D84D9A400}"/>
          </ac:spMkLst>
        </pc:spChg>
        <pc:spChg chg="del">
          <ac:chgData name="Emma Smith" userId="1d0c9923-837d-475e-a96d-1010af806b94" providerId="ADAL" clId="{8F7BA973-F8F8-4ADF-81FD-4865D504FEC8}" dt="2025-06-23T12:58:50.192" v="776" actId="478"/>
          <ac:spMkLst>
            <pc:docMk/>
            <pc:sldMk cId="2256085401" sldId="261"/>
            <ac:spMk id="151" creationId="{95A8AF5E-D0A1-6B95-61FD-291AE07C9651}"/>
          </ac:spMkLst>
        </pc:spChg>
        <pc:spChg chg="del">
          <ac:chgData name="Emma Smith" userId="1d0c9923-837d-475e-a96d-1010af806b94" providerId="ADAL" clId="{8F7BA973-F8F8-4ADF-81FD-4865D504FEC8}" dt="2025-06-23T12:58:55.694" v="781" actId="478"/>
          <ac:spMkLst>
            <pc:docMk/>
            <pc:sldMk cId="2256085401" sldId="261"/>
            <ac:spMk id="152" creationId="{21686478-099E-8914-22DD-3B2F3D67B09D}"/>
          </ac:spMkLst>
        </pc:spChg>
        <pc:spChg chg="mod">
          <ac:chgData name="Emma Smith" userId="1d0c9923-837d-475e-a96d-1010af806b94" providerId="ADAL" clId="{8F7BA973-F8F8-4ADF-81FD-4865D504FEC8}" dt="2025-06-23T12:58:41.956" v="774" actId="20577"/>
          <ac:spMkLst>
            <pc:docMk/>
            <pc:sldMk cId="2256085401" sldId="261"/>
            <ac:spMk id="153" creationId="{4920A445-BC78-2E8E-6D4F-B9AD4093F32B}"/>
          </ac:spMkLst>
        </pc:spChg>
        <pc:spChg chg="del">
          <ac:chgData name="Emma Smith" userId="1d0c9923-837d-475e-a96d-1010af806b94" providerId="ADAL" clId="{8F7BA973-F8F8-4ADF-81FD-4865D504FEC8}" dt="2025-06-23T12:52:20.621" v="699" actId="478"/>
          <ac:spMkLst>
            <pc:docMk/>
            <pc:sldMk cId="2256085401" sldId="261"/>
            <ac:spMk id="154" creationId="{B10CA8C4-9532-C024-89CD-0680D7EE1D6D}"/>
          </ac:spMkLst>
        </pc:spChg>
        <pc:spChg chg="del">
          <ac:chgData name="Emma Smith" userId="1d0c9923-837d-475e-a96d-1010af806b94" providerId="ADAL" clId="{8F7BA973-F8F8-4ADF-81FD-4865D504FEC8}" dt="2025-06-23T12:58:53.888" v="778" actId="478"/>
          <ac:spMkLst>
            <pc:docMk/>
            <pc:sldMk cId="2256085401" sldId="261"/>
            <ac:spMk id="156" creationId="{DD520B30-51EE-D21A-75E6-75C9F8E25178}"/>
          </ac:spMkLst>
        </pc:spChg>
        <pc:spChg chg="del">
          <ac:chgData name="Emma Smith" userId="1d0c9923-837d-475e-a96d-1010af806b94" providerId="ADAL" clId="{8F7BA973-F8F8-4ADF-81FD-4865D504FEC8}" dt="2025-06-23T12:58:54.646" v="779" actId="478"/>
          <ac:spMkLst>
            <pc:docMk/>
            <pc:sldMk cId="2256085401" sldId="261"/>
            <ac:spMk id="157" creationId="{4E30E5D7-211E-CF67-A529-3ED913454C5E}"/>
          </ac:spMkLst>
        </pc:spChg>
        <pc:spChg chg="del">
          <ac:chgData name="Emma Smith" userId="1d0c9923-837d-475e-a96d-1010af806b94" providerId="ADAL" clId="{8F7BA973-F8F8-4ADF-81FD-4865D504FEC8}" dt="2025-06-23T12:58:55.150" v="780" actId="478"/>
          <ac:spMkLst>
            <pc:docMk/>
            <pc:sldMk cId="2256085401" sldId="261"/>
            <ac:spMk id="158" creationId="{AD9801C6-25ED-5CA8-09F1-69016575B3EA}"/>
          </ac:spMkLst>
        </pc:spChg>
        <pc:spChg chg="del">
          <ac:chgData name="Emma Smith" userId="1d0c9923-837d-475e-a96d-1010af806b94" providerId="ADAL" clId="{8F7BA973-F8F8-4ADF-81FD-4865D504FEC8}" dt="2025-06-23T12:58:58.326" v="786" actId="478"/>
          <ac:spMkLst>
            <pc:docMk/>
            <pc:sldMk cId="2256085401" sldId="261"/>
            <ac:spMk id="160" creationId="{A4D96A16-3AC4-1400-ECCC-680AF509D692}"/>
          </ac:spMkLst>
        </pc:spChg>
        <pc:spChg chg="del">
          <ac:chgData name="Emma Smith" userId="1d0c9923-837d-475e-a96d-1010af806b94" providerId="ADAL" clId="{8F7BA973-F8F8-4ADF-81FD-4865D504FEC8}" dt="2025-06-23T12:58:57.774" v="785" actId="478"/>
          <ac:spMkLst>
            <pc:docMk/>
            <pc:sldMk cId="2256085401" sldId="261"/>
            <ac:spMk id="161" creationId="{CC3E9BD9-E81C-2E16-DD19-CAD5D6FFF3C0}"/>
          </ac:spMkLst>
        </pc:spChg>
        <pc:spChg chg="del mod">
          <ac:chgData name="Emma Smith" userId="1d0c9923-837d-475e-a96d-1010af806b94" providerId="ADAL" clId="{8F7BA973-F8F8-4ADF-81FD-4865D504FEC8}" dt="2025-06-23T12:58:57.046" v="784" actId="478"/>
          <ac:spMkLst>
            <pc:docMk/>
            <pc:sldMk cId="2256085401" sldId="261"/>
            <ac:spMk id="162" creationId="{0C883164-B997-80D3-FA3B-EB10310EEFCD}"/>
          </ac:spMkLst>
        </pc:spChg>
        <pc:spChg chg="del">
          <ac:chgData name="Emma Smith" userId="1d0c9923-837d-475e-a96d-1010af806b94" providerId="ADAL" clId="{8F7BA973-F8F8-4ADF-81FD-4865D504FEC8}" dt="2025-06-23T12:58:59.046" v="787" actId="478"/>
          <ac:spMkLst>
            <pc:docMk/>
            <pc:sldMk cId="2256085401" sldId="261"/>
            <ac:spMk id="163" creationId="{D56CAAE7-5933-3C4C-4537-218E8F2B8186}"/>
          </ac:spMkLst>
        </pc:spChg>
        <pc:spChg chg="mod">
          <ac:chgData name="Emma Smith" userId="1d0c9923-837d-475e-a96d-1010af806b94" providerId="ADAL" clId="{8F7BA973-F8F8-4ADF-81FD-4865D504FEC8}" dt="2025-06-23T12:58:52.761" v="777" actId="113"/>
          <ac:spMkLst>
            <pc:docMk/>
            <pc:sldMk cId="2256085401" sldId="261"/>
            <ac:spMk id="165" creationId="{093747A4-E455-C6FB-46E4-41611E21732D}"/>
          </ac:spMkLst>
        </pc:spChg>
        <pc:spChg chg="del mod">
          <ac:chgData name="Emma Smith" userId="1d0c9923-837d-475e-a96d-1010af806b94" providerId="ADAL" clId="{8F7BA973-F8F8-4ADF-81FD-4865D504FEC8}" dt="2025-06-23T12:52:17.196" v="697" actId="478"/>
          <ac:spMkLst>
            <pc:docMk/>
            <pc:sldMk cId="2256085401" sldId="261"/>
            <ac:spMk id="166" creationId="{B8DE5DA7-3E78-126D-DAC5-CE8DC8A80DD7}"/>
          </ac:spMkLst>
        </pc:spChg>
        <pc:spChg chg="del">
          <ac:chgData name="Emma Smith" userId="1d0c9923-837d-475e-a96d-1010af806b94" providerId="ADAL" clId="{8F7BA973-F8F8-4ADF-81FD-4865D504FEC8}" dt="2025-06-23T12:59:01.094" v="791" actId="478"/>
          <ac:spMkLst>
            <pc:docMk/>
            <pc:sldMk cId="2256085401" sldId="261"/>
            <ac:spMk id="167" creationId="{C4F77FD3-295C-30C8-1544-E10578BDA641}"/>
          </ac:spMkLst>
        </pc:spChg>
        <pc:spChg chg="del">
          <ac:chgData name="Emma Smith" userId="1d0c9923-837d-475e-a96d-1010af806b94" providerId="ADAL" clId="{8F7BA973-F8F8-4ADF-81FD-4865D504FEC8}" dt="2025-06-23T12:58:59.579" v="788" actId="478"/>
          <ac:spMkLst>
            <pc:docMk/>
            <pc:sldMk cId="2256085401" sldId="261"/>
            <ac:spMk id="168" creationId="{A625DE69-C67A-3C52-29E4-6EBE526677A5}"/>
          </ac:spMkLst>
        </pc:spChg>
        <pc:spChg chg="del">
          <ac:chgData name="Emma Smith" userId="1d0c9923-837d-475e-a96d-1010af806b94" providerId="ADAL" clId="{8F7BA973-F8F8-4ADF-81FD-4865D504FEC8}" dt="2025-06-23T12:59:00.118" v="789" actId="478"/>
          <ac:spMkLst>
            <pc:docMk/>
            <pc:sldMk cId="2256085401" sldId="261"/>
            <ac:spMk id="169" creationId="{4EB2716B-4855-AE6F-B3B5-84D60D21888A}"/>
          </ac:spMkLst>
        </pc:spChg>
        <pc:spChg chg="del">
          <ac:chgData name="Emma Smith" userId="1d0c9923-837d-475e-a96d-1010af806b94" providerId="ADAL" clId="{8F7BA973-F8F8-4ADF-81FD-4865D504FEC8}" dt="2025-06-23T12:59:00.638" v="790" actId="478"/>
          <ac:spMkLst>
            <pc:docMk/>
            <pc:sldMk cId="2256085401" sldId="261"/>
            <ac:spMk id="170" creationId="{895238AA-0BD5-A499-4065-A325E6940BC9}"/>
          </ac:spMkLst>
        </pc:spChg>
        <pc:spChg chg="add del mod">
          <ac:chgData name="Emma Smith" userId="1d0c9923-837d-475e-a96d-1010af806b94" providerId="ADAL" clId="{8F7BA973-F8F8-4ADF-81FD-4865D504FEC8}" dt="2025-06-23T12:53:30.893" v="719" actId="478"/>
          <ac:spMkLst>
            <pc:docMk/>
            <pc:sldMk cId="2256085401" sldId="261"/>
            <ac:spMk id="175" creationId="{9DB93F2B-52B7-4FA1-AC02-984A0ED4A662}"/>
          </ac:spMkLst>
        </pc:spChg>
        <pc:grpChg chg="mod">
          <ac:chgData name="Emma Smith" userId="1d0c9923-837d-475e-a96d-1010af806b94" providerId="ADAL" clId="{8F7BA973-F8F8-4ADF-81FD-4865D504FEC8}" dt="2025-06-23T12:59:11.712" v="799" actId="1076"/>
          <ac:grpSpMkLst>
            <pc:docMk/>
            <pc:sldMk cId="2256085401" sldId="261"/>
            <ac:grpSpMk id="171" creationId="{7D4132D4-7D5A-9B97-4B75-F2C396B16725}"/>
          </ac:grpSpMkLst>
        </pc:grpChg>
      </pc:sldChg>
    </pc:docChg>
  </pc:docChgLst>
  <pc:docChgLst>
    <pc:chgData name="Emma Smith" userId="1d0c9923-837d-475e-a96d-1010af806b94" providerId="ADAL" clId="{BF488058-46DD-440B-9D80-65A28C2AB380}"/>
    <pc:docChg chg="modSld">
      <pc:chgData name="Emma Smith" userId="1d0c9923-837d-475e-a96d-1010af806b94" providerId="ADAL" clId="{BF488058-46DD-440B-9D80-65A28C2AB380}" dt="2025-06-24T12:55:26.800" v="24" actId="14100"/>
      <pc:docMkLst>
        <pc:docMk/>
      </pc:docMkLst>
      <pc:sldChg chg="modSp mod">
        <pc:chgData name="Emma Smith" userId="1d0c9923-837d-475e-a96d-1010af806b94" providerId="ADAL" clId="{BF488058-46DD-440B-9D80-65A28C2AB380}" dt="2025-06-24T12:55:26.800" v="24" actId="14100"/>
        <pc:sldMkLst>
          <pc:docMk/>
          <pc:sldMk cId="214332262" sldId="260"/>
        </pc:sldMkLst>
        <pc:spChg chg="mod">
          <ac:chgData name="Emma Smith" userId="1d0c9923-837d-475e-a96d-1010af806b94" providerId="ADAL" clId="{BF488058-46DD-440B-9D80-65A28C2AB380}" dt="2025-06-24T12:55:18.677" v="22" actId="14100"/>
          <ac:spMkLst>
            <pc:docMk/>
            <pc:sldMk cId="214332262" sldId="260"/>
            <ac:spMk id="27" creationId="{4E4C3630-767C-4CB6-6256-F9A870309385}"/>
          </ac:spMkLst>
        </pc:spChg>
        <pc:spChg chg="mod">
          <ac:chgData name="Emma Smith" userId="1d0c9923-837d-475e-a96d-1010af806b94" providerId="ADAL" clId="{BF488058-46DD-440B-9D80-65A28C2AB380}" dt="2025-06-24T12:55:11.530" v="20" actId="1076"/>
          <ac:spMkLst>
            <pc:docMk/>
            <pc:sldMk cId="214332262" sldId="260"/>
            <ac:spMk id="95" creationId="{5BB29958-12D5-4FBF-9B5F-ECF5BF39AD09}"/>
          </ac:spMkLst>
        </pc:spChg>
        <pc:spChg chg="mod">
          <ac:chgData name="Emma Smith" userId="1d0c9923-837d-475e-a96d-1010af806b94" providerId="ADAL" clId="{BF488058-46DD-440B-9D80-65A28C2AB380}" dt="2025-06-24T12:55:03.226" v="18" actId="14100"/>
          <ac:spMkLst>
            <pc:docMk/>
            <pc:sldMk cId="214332262" sldId="260"/>
            <ac:spMk id="96" creationId="{2392E5ED-5CCB-4938-A4C6-EA23A0D9EFD9}"/>
          </ac:spMkLst>
        </pc:spChg>
        <pc:spChg chg="mod">
          <ac:chgData name="Emma Smith" userId="1d0c9923-837d-475e-a96d-1010af806b94" providerId="ADAL" clId="{BF488058-46DD-440B-9D80-65A28C2AB380}" dt="2025-06-24T12:54:56.891" v="16" actId="14100"/>
          <ac:spMkLst>
            <pc:docMk/>
            <pc:sldMk cId="214332262" sldId="260"/>
            <ac:spMk id="97" creationId="{8C636503-36E5-4A8F-B466-3BBE61B74B78}"/>
          </ac:spMkLst>
        </pc:spChg>
        <pc:spChg chg="mod">
          <ac:chgData name="Emma Smith" userId="1d0c9923-837d-475e-a96d-1010af806b94" providerId="ADAL" clId="{BF488058-46DD-440B-9D80-65A28C2AB380}" dt="2025-06-24T12:55:26.800" v="24" actId="14100"/>
          <ac:spMkLst>
            <pc:docMk/>
            <pc:sldMk cId="214332262" sldId="260"/>
            <ac:spMk id="129" creationId="{9B0916B8-81F2-9CF5-A3DC-1478DFB69D46}"/>
          </ac:spMkLst>
        </pc:spChg>
        <pc:spChg chg="mod">
          <ac:chgData name="Emma Smith" userId="1d0c9923-837d-475e-a96d-1010af806b94" providerId="ADAL" clId="{BF488058-46DD-440B-9D80-65A28C2AB380}" dt="2025-06-24T12:55:22.320" v="23" actId="1076"/>
          <ac:spMkLst>
            <pc:docMk/>
            <pc:sldMk cId="214332262" sldId="260"/>
            <ac:spMk id="132" creationId="{EA91C5B5-E3D2-F345-73D8-18937EA7D58A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C042433-7471-4BF9-9454-362971E0832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0426AA-D9C7-4D34-926F-EEDA1CC2473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BB0CAA-05EE-4C9B-87E1-B84DD3F9BCC4}" type="datetimeFigureOut">
              <a:rPr lang="en-GB" smtClean="0"/>
              <a:t>24/06/2025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4AA67F-0E09-493E-B802-2C4BF9A8D3D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F40010E-F8C8-404A-82FF-B1A0AE7B82E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7F0B46-7623-4305-AEF1-309F386B26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64617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CD3110-32D0-4452-834B-9411AA728368}" type="datetimeFigureOut">
              <a:rPr lang="en-GB" smtClean="0"/>
              <a:t>24/06/2025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CF7F3D-A76E-462C-91BC-6AD2B2EFE7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31353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CF7F3D-A76E-462C-91BC-6AD2B2EFE72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65429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CF7F3D-A76E-462C-91BC-6AD2B2EFE72A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76178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FCC7A4CA-E362-DD3B-6273-9124CCE10B02}"/>
              </a:ext>
            </a:extLst>
          </p:cNvPr>
          <p:cNvGrpSpPr/>
          <p:nvPr userDrawn="1"/>
        </p:nvGrpSpPr>
        <p:grpSpPr>
          <a:xfrm>
            <a:off x="5732686" y="48954"/>
            <a:ext cx="928650" cy="783194"/>
            <a:chOff x="5725297" y="44835"/>
            <a:chExt cx="928650" cy="783194"/>
          </a:xfrm>
        </p:grpSpPr>
        <p:sp>
          <p:nvSpPr>
            <p:cNvPr id="5" name="Trapezoid 4">
              <a:extLst>
                <a:ext uri="{FF2B5EF4-FFF2-40B4-BE49-F238E27FC236}">
                  <a16:creationId xmlns:a16="http://schemas.microsoft.com/office/drawing/2014/main" id="{3B45C404-C035-41D6-ABB4-3C82108243B2}"/>
                </a:ext>
              </a:extLst>
            </p:cNvPr>
            <p:cNvSpPr/>
            <p:nvPr userDrawn="1"/>
          </p:nvSpPr>
          <p:spPr>
            <a:xfrm>
              <a:off x="5725297" y="44835"/>
              <a:ext cx="928650" cy="783194"/>
            </a:xfrm>
            <a:prstGeom prst="trapezoid">
              <a:avLst>
                <a:gd name="adj" fmla="val 6949"/>
              </a:avLst>
            </a:prstGeom>
            <a:solidFill>
              <a:srgbClr val="E6E6E6"/>
            </a:solidFill>
            <a:ln w="12700" cap="flat" cmpd="sng" algn="ctr">
              <a:solidFill>
                <a:schemeClr val="tx2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9A86C58E-F161-BC7C-5251-CBB43102C63F}"/>
                </a:ext>
              </a:extLst>
            </p:cNvPr>
            <p:cNvSpPr/>
            <p:nvPr/>
          </p:nvSpPr>
          <p:spPr>
            <a:xfrm>
              <a:off x="5840016" y="86825"/>
              <a:ext cx="699212" cy="699214"/>
            </a:xfrm>
            <a:prstGeom prst="ellipse">
              <a:avLst/>
            </a:prstGeom>
            <a:solidFill>
              <a:srgbClr val="FFFFFF"/>
            </a:solidFill>
            <a:ln w="12700" cap="flat" cmpd="sng" algn="ctr">
              <a:solidFill>
                <a:schemeClr val="tx2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FFFFE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2" name="Rectangle 2">
            <a:extLst>
              <a:ext uri="{FF2B5EF4-FFF2-40B4-BE49-F238E27FC236}">
                <a16:creationId xmlns:a16="http://schemas.microsoft.com/office/drawing/2014/main" id="{D0C58C57-8D25-4DB4-99E8-D555CC18F28E}"/>
              </a:ext>
            </a:extLst>
          </p:cNvPr>
          <p:cNvSpPr/>
          <p:nvPr userDrawn="1"/>
        </p:nvSpPr>
        <p:spPr>
          <a:xfrm>
            <a:off x="37433" y="175630"/>
            <a:ext cx="5473096" cy="650018"/>
          </a:xfrm>
          <a:custGeom>
            <a:avLst/>
            <a:gdLst>
              <a:gd name="connsiteX0" fmla="*/ 0 w 6901416"/>
              <a:gd name="connsiteY0" fmla="*/ 0 h 866547"/>
              <a:gd name="connsiteX1" fmla="*/ 6901416 w 6901416"/>
              <a:gd name="connsiteY1" fmla="*/ 0 h 866547"/>
              <a:gd name="connsiteX2" fmla="*/ 6901416 w 6901416"/>
              <a:gd name="connsiteY2" fmla="*/ 866547 h 866547"/>
              <a:gd name="connsiteX3" fmla="*/ 0 w 6901416"/>
              <a:gd name="connsiteY3" fmla="*/ 866547 h 866547"/>
              <a:gd name="connsiteX4" fmla="*/ 0 w 6901416"/>
              <a:gd name="connsiteY4" fmla="*/ 0 h 866547"/>
              <a:gd name="connsiteX0" fmla="*/ 0 w 6901416"/>
              <a:gd name="connsiteY0" fmla="*/ 0 h 866547"/>
              <a:gd name="connsiteX1" fmla="*/ 6855696 w 6901416"/>
              <a:gd name="connsiteY1" fmla="*/ 0 h 866547"/>
              <a:gd name="connsiteX2" fmla="*/ 6901416 w 6901416"/>
              <a:gd name="connsiteY2" fmla="*/ 866547 h 866547"/>
              <a:gd name="connsiteX3" fmla="*/ 0 w 6901416"/>
              <a:gd name="connsiteY3" fmla="*/ 866547 h 866547"/>
              <a:gd name="connsiteX4" fmla="*/ 0 w 6901416"/>
              <a:gd name="connsiteY4" fmla="*/ 0 h 866547"/>
              <a:gd name="connsiteX0" fmla="*/ 0 w 6901416"/>
              <a:gd name="connsiteY0" fmla="*/ 0 h 866547"/>
              <a:gd name="connsiteX1" fmla="*/ 6836646 w 6901416"/>
              <a:gd name="connsiteY1" fmla="*/ 0 h 866547"/>
              <a:gd name="connsiteX2" fmla="*/ 6901416 w 6901416"/>
              <a:gd name="connsiteY2" fmla="*/ 866547 h 866547"/>
              <a:gd name="connsiteX3" fmla="*/ 0 w 6901416"/>
              <a:gd name="connsiteY3" fmla="*/ 866547 h 866547"/>
              <a:gd name="connsiteX4" fmla="*/ 0 w 6901416"/>
              <a:gd name="connsiteY4" fmla="*/ 0 h 866547"/>
              <a:gd name="connsiteX0" fmla="*/ 0 w 6901416"/>
              <a:gd name="connsiteY0" fmla="*/ 0 h 866547"/>
              <a:gd name="connsiteX1" fmla="*/ 6754730 w 6901416"/>
              <a:gd name="connsiteY1" fmla="*/ 0 h 866547"/>
              <a:gd name="connsiteX2" fmla="*/ 6901416 w 6901416"/>
              <a:gd name="connsiteY2" fmla="*/ 866547 h 866547"/>
              <a:gd name="connsiteX3" fmla="*/ 0 w 6901416"/>
              <a:gd name="connsiteY3" fmla="*/ 866547 h 866547"/>
              <a:gd name="connsiteX4" fmla="*/ 0 w 6901416"/>
              <a:gd name="connsiteY4" fmla="*/ 0 h 8665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01416" h="866547">
                <a:moveTo>
                  <a:pt x="0" y="0"/>
                </a:moveTo>
                <a:lnTo>
                  <a:pt x="6754730" y="0"/>
                </a:lnTo>
                <a:lnTo>
                  <a:pt x="6901416" y="866547"/>
                </a:lnTo>
                <a:lnTo>
                  <a:pt x="0" y="866547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127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800">
              <a:latin typeface="United Curriculum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4613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FC340F98-C10F-E378-85E8-BA21622B460D}"/>
              </a:ext>
            </a:extLst>
          </p:cNvPr>
          <p:cNvGrpSpPr/>
          <p:nvPr userDrawn="1"/>
        </p:nvGrpSpPr>
        <p:grpSpPr>
          <a:xfrm>
            <a:off x="5732686" y="48954"/>
            <a:ext cx="928650" cy="783194"/>
            <a:chOff x="5725297" y="44835"/>
            <a:chExt cx="928650" cy="783194"/>
          </a:xfrm>
        </p:grpSpPr>
        <p:sp>
          <p:nvSpPr>
            <p:cNvPr id="7" name="Trapezoid 6">
              <a:extLst>
                <a:ext uri="{FF2B5EF4-FFF2-40B4-BE49-F238E27FC236}">
                  <a16:creationId xmlns:a16="http://schemas.microsoft.com/office/drawing/2014/main" id="{AA67F28E-A92D-AB02-B365-94298CF54C47}"/>
                </a:ext>
              </a:extLst>
            </p:cNvPr>
            <p:cNvSpPr/>
            <p:nvPr userDrawn="1"/>
          </p:nvSpPr>
          <p:spPr>
            <a:xfrm>
              <a:off x="5725297" y="44835"/>
              <a:ext cx="928650" cy="783194"/>
            </a:xfrm>
            <a:prstGeom prst="trapezoid">
              <a:avLst>
                <a:gd name="adj" fmla="val 6949"/>
              </a:avLst>
            </a:prstGeom>
            <a:solidFill>
              <a:srgbClr val="E6E6E6"/>
            </a:solidFill>
            <a:ln w="12700" cap="flat" cmpd="sng" algn="ctr">
              <a:solidFill>
                <a:schemeClr val="tx2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5CA13DDF-DA0B-A68A-829E-919224C77D57}"/>
                </a:ext>
              </a:extLst>
            </p:cNvPr>
            <p:cNvSpPr/>
            <p:nvPr/>
          </p:nvSpPr>
          <p:spPr>
            <a:xfrm>
              <a:off x="5840016" y="86825"/>
              <a:ext cx="699212" cy="699214"/>
            </a:xfrm>
            <a:prstGeom prst="ellipse">
              <a:avLst/>
            </a:prstGeom>
            <a:solidFill>
              <a:srgbClr val="FFFFFF"/>
            </a:solidFill>
            <a:ln w="12700" cap="flat" cmpd="sng" algn="ctr">
              <a:solidFill>
                <a:schemeClr val="tx2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FFFFE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9" name="Rectangle 2">
            <a:extLst>
              <a:ext uri="{FF2B5EF4-FFF2-40B4-BE49-F238E27FC236}">
                <a16:creationId xmlns:a16="http://schemas.microsoft.com/office/drawing/2014/main" id="{CBB34CC0-DAF8-8B0D-5C40-2C0D063D01ED}"/>
              </a:ext>
            </a:extLst>
          </p:cNvPr>
          <p:cNvSpPr/>
          <p:nvPr userDrawn="1"/>
        </p:nvSpPr>
        <p:spPr>
          <a:xfrm>
            <a:off x="37433" y="175630"/>
            <a:ext cx="5473096" cy="650018"/>
          </a:xfrm>
          <a:custGeom>
            <a:avLst/>
            <a:gdLst>
              <a:gd name="connsiteX0" fmla="*/ 0 w 6901416"/>
              <a:gd name="connsiteY0" fmla="*/ 0 h 866547"/>
              <a:gd name="connsiteX1" fmla="*/ 6901416 w 6901416"/>
              <a:gd name="connsiteY1" fmla="*/ 0 h 866547"/>
              <a:gd name="connsiteX2" fmla="*/ 6901416 w 6901416"/>
              <a:gd name="connsiteY2" fmla="*/ 866547 h 866547"/>
              <a:gd name="connsiteX3" fmla="*/ 0 w 6901416"/>
              <a:gd name="connsiteY3" fmla="*/ 866547 h 866547"/>
              <a:gd name="connsiteX4" fmla="*/ 0 w 6901416"/>
              <a:gd name="connsiteY4" fmla="*/ 0 h 866547"/>
              <a:gd name="connsiteX0" fmla="*/ 0 w 6901416"/>
              <a:gd name="connsiteY0" fmla="*/ 0 h 866547"/>
              <a:gd name="connsiteX1" fmla="*/ 6855696 w 6901416"/>
              <a:gd name="connsiteY1" fmla="*/ 0 h 866547"/>
              <a:gd name="connsiteX2" fmla="*/ 6901416 w 6901416"/>
              <a:gd name="connsiteY2" fmla="*/ 866547 h 866547"/>
              <a:gd name="connsiteX3" fmla="*/ 0 w 6901416"/>
              <a:gd name="connsiteY3" fmla="*/ 866547 h 866547"/>
              <a:gd name="connsiteX4" fmla="*/ 0 w 6901416"/>
              <a:gd name="connsiteY4" fmla="*/ 0 h 866547"/>
              <a:gd name="connsiteX0" fmla="*/ 0 w 6901416"/>
              <a:gd name="connsiteY0" fmla="*/ 0 h 866547"/>
              <a:gd name="connsiteX1" fmla="*/ 6836646 w 6901416"/>
              <a:gd name="connsiteY1" fmla="*/ 0 h 866547"/>
              <a:gd name="connsiteX2" fmla="*/ 6901416 w 6901416"/>
              <a:gd name="connsiteY2" fmla="*/ 866547 h 866547"/>
              <a:gd name="connsiteX3" fmla="*/ 0 w 6901416"/>
              <a:gd name="connsiteY3" fmla="*/ 866547 h 866547"/>
              <a:gd name="connsiteX4" fmla="*/ 0 w 6901416"/>
              <a:gd name="connsiteY4" fmla="*/ 0 h 866547"/>
              <a:gd name="connsiteX0" fmla="*/ 0 w 6901416"/>
              <a:gd name="connsiteY0" fmla="*/ 0 h 866547"/>
              <a:gd name="connsiteX1" fmla="*/ 6754730 w 6901416"/>
              <a:gd name="connsiteY1" fmla="*/ 0 h 866547"/>
              <a:gd name="connsiteX2" fmla="*/ 6901416 w 6901416"/>
              <a:gd name="connsiteY2" fmla="*/ 866547 h 866547"/>
              <a:gd name="connsiteX3" fmla="*/ 0 w 6901416"/>
              <a:gd name="connsiteY3" fmla="*/ 866547 h 866547"/>
              <a:gd name="connsiteX4" fmla="*/ 0 w 6901416"/>
              <a:gd name="connsiteY4" fmla="*/ 0 h 8665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01416" h="866547">
                <a:moveTo>
                  <a:pt x="0" y="0"/>
                </a:moveTo>
                <a:lnTo>
                  <a:pt x="6754730" y="0"/>
                </a:lnTo>
                <a:lnTo>
                  <a:pt x="6901416" y="866547"/>
                </a:lnTo>
                <a:lnTo>
                  <a:pt x="0" y="866547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127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800">
              <a:latin typeface="United Curriculum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710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0F92058-8AAF-4ECA-9A9A-D3F6257BE0A9}"/>
              </a:ext>
            </a:extLst>
          </p:cNvPr>
          <p:cNvSpPr/>
          <p:nvPr userDrawn="1"/>
        </p:nvSpPr>
        <p:spPr>
          <a:xfrm>
            <a:off x="43366" y="49276"/>
            <a:ext cx="6771268" cy="9588500"/>
          </a:xfrm>
          <a:prstGeom prst="rect">
            <a:avLst/>
          </a:prstGeom>
          <a:noFill/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600">
              <a:latin typeface="United Curriculum" pitchFamily="2" charset="0"/>
            </a:endParaRP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B9F3267F-A113-427B-A6D2-1F8CDB848A05}"/>
              </a:ext>
            </a:extLst>
          </p:cNvPr>
          <p:cNvGrpSpPr/>
          <p:nvPr userDrawn="1"/>
        </p:nvGrpSpPr>
        <p:grpSpPr>
          <a:xfrm>
            <a:off x="-745152" y="9300853"/>
            <a:ext cx="1555380" cy="1321435"/>
            <a:chOff x="-761406" y="6217602"/>
            <a:chExt cx="1555380" cy="1321435"/>
          </a:xfrm>
        </p:grpSpPr>
        <p:sp>
          <p:nvSpPr>
            <p:cNvPr id="26" name="Arc 25">
              <a:extLst>
                <a:ext uri="{FF2B5EF4-FFF2-40B4-BE49-F238E27FC236}">
                  <a16:creationId xmlns:a16="http://schemas.microsoft.com/office/drawing/2014/main" id="{68918E0C-25F0-41D7-B659-E7CEC738D921}"/>
                </a:ext>
              </a:extLst>
            </p:cNvPr>
            <p:cNvSpPr/>
            <p:nvPr userDrawn="1"/>
          </p:nvSpPr>
          <p:spPr>
            <a:xfrm>
              <a:off x="-761406" y="6217602"/>
              <a:ext cx="1555380" cy="1321435"/>
            </a:xfrm>
            <a:prstGeom prst="arc">
              <a:avLst>
                <a:gd name="adj1" fmla="val 16272534"/>
                <a:gd name="adj2" fmla="val 20090376"/>
              </a:avLst>
            </a:prstGeom>
            <a:solidFill>
              <a:schemeClr val="bg1"/>
            </a:solidFill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wrap="square" rtlCol="0" anchor="ctr">
              <a:noAutofit/>
            </a:bodyPr>
            <a:lstStyle/>
            <a:p>
              <a:endParaRPr lang="en-GB" sz="1800">
                <a:latin typeface="United Curriculum" pitchFamily="2" charset="0"/>
              </a:endParaRP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FFCBBA03-4677-409A-9E2C-13B8163B55F2}"/>
                </a:ext>
              </a:extLst>
            </p:cNvPr>
            <p:cNvSpPr/>
            <p:nvPr userDrawn="1"/>
          </p:nvSpPr>
          <p:spPr>
            <a:xfrm>
              <a:off x="6125" y="6227444"/>
              <a:ext cx="45719" cy="35125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atin typeface="United Curriculum" pitchFamily="2" charset="0"/>
              </a:endParaRPr>
            </a:p>
          </p:txBody>
        </p:sp>
      </p:grpSp>
      <p:pic>
        <p:nvPicPr>
          <p:cNvPr id="28" name="Picture 27" descr="Shape&#10;&#10;Description automatically generated with medium confidence">
            <a:extLst>
              <a:ext uri="{FF2B5EF4-FFF2-40B4-BE49-F238E27FC236}">
                <a16:creationId xmlns:a16="http://schemas.microsoft.com/office/drawing/2014/main" id="{30C6065E-CAF6-44D2-9518-09CD858824FB}"/>
              </a:ext>
            </a:extLst>
          </p:cNvPr>
          <p:cNvPicPr/>
          <p:nvPr userDrawn="1"/>
        </p:nvPicPr>
        <p:blipFill>
          <a:blip r:embed="rId4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02" y="9440712"/>
            <a:ext cx="560705" cy="379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4904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</p:sldLayoutIdLst>
  <p:txStyles>
    <p:titleStyle>
      <a:lvl1pPr algn="l" defTabSz="1320704" rtl="0" eaLnBrk="1" latinLnBrk="0" hangingPunct="1">
        <a:lnSpc>
          <a:spcPct val="90000"/>
        </a:lnSpc>
        <a:spcBef>
          <a:spcPct val="0"/>
        </a:spcBef>
        <a:buNone/>
        <a:defRPr sz="63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0177" indent="-330177" algn="l" defTabSz="1320704" rtl="0" eaLnBrk="1" latinLnBrk="0" hangingPunct="1">
        <a:lnSpc>
          <a:spcPct val="90000"/>
        </a:lnSpc>
        <a:spcBef>
          <a:spcPts val="1444"/>
        </a:spcBef>
        <a:buFont typeface="Arial" panose="020B0604020202020204" pitchFamily="34" charset="0"/>
        <a:buChar char="•"/>
        <a:defRPr sz="4043" kern="1200">
          <a:solidFill>
            <a:schemeClr val="tx1"/>
          </a:solidFill>
          <a:latin typeface="+mn-lt"/>
          <a:ea typeface="+mn-ea"/>
          <a:cs typeface="+mn-cs"/>
        </a:defRPr>
      </a:lvl1pPr>
      <a:lvl2pPr marL="990528" indent="-330177" algn="l" defTabSz="1320704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3468" kern="1200">
          <a:solidFill>
            <a:schemeClr val="tx1"/>
          </a:solidFill>
          <a:latin typeface="+mn-lt"/>
          <a:ea typeface="+mn-ea"/>
          <a:cs typeface="+mn-cs"/>
        </a:defRPr>
      </a:lvl2pPr>
      <a:lvl3pPr marL="1650880" indent="-330177" algn="l" defTabSz="1320704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889" kern="1200">
          <a:solidFill>
            <a:schemeClr val="tx1"/>
          </a:solidFill>
          <a:latin typeface="+mn-lt"/>
          <a:ea typeface="+mn-ea"/>
          <a:cs typeface="+mn-cs"/>
        </a:defRPr>
      </a:lvl3pPr>
      <a:lvl4pPr marL="2311231" indent="-330177" algn="l" defTabSz="1320704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971584" indent="-330177" algn="l" defTabSz="1320704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937" indent="-330177" algn="l" defTabSz="1320704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4292287" indent="-330177" algn="l" defTabSz="1320704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952641" indent="-330177" algn="l" defTabSz="1320704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612992" indent="-330177" algn="l" defTabSz="1320704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20704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60352" algn="l" defTabSz="1320704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20704" algn="l" defTabSz="1320704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81057" algn="l" defTabSz="1320704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1408" algn="l" defTabSz="1320704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301761" algn="l" defTabSz="1320704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112" algn="l" defTabSz="1320704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622464" algn="l" defTabSz="1320704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82815" algn="l" defTabSz="1320704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Freeform: Shape 120">
            <a:extLst>
              <a:ext uri="{FF2B5EF4-FFF2-40B4-BE49-F238E27FC236}">
                <a16:creationId xmlns:a16="http://schemas.microsoft.com/office/drawing/2014/main" id="{711565F3-C635-A964-BD75-42823BF633DA}"/>
              </a:ext>
            </a:extLst>
          </p:cNvPr>
          <p:cNvSpPr/>
          <p:nvPr/>
        </p:nvSpPr>
        <p:spPr>
          <a:xfrm>
            <a:off x="3468204" y="2155738"/>
            <a:ext cx="956586" cy="772173"/>
          </a:xfrm>
          <a:custGeom>
            <a:avLst/>
            <a:gdLst>
              <a:gd name="connsiteX0" fmla="*/ 0 w 956586"/>
              <a:gd name="connsiteY0" fmla="*/ 768238 h 772173"/>
              <a:gd name="connsiteX1" fmla="*/ 956587 w 956586"/>
              <a:gd name="connsiteY1" fmla="*/ 772173 h 772173"/>
              <a:gd name="connsiteX2" fmla="*/ 956587 w 956586"/>
              <a:gd name="connsiteY2" fmla="*/ 0 h 772173"/>
              <a:gd name="connsiteX3" fmla="*/ 0 w 956586"/>
              <a:gd name="connsiteY3" fmla="*/ 0 h 772173"/>
              <a:gd name="connsiteX4" fmla="*/ 0 w 956586"/>
              <a:gd name="connsiteY4" fmla="*/ 768238 h 772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6586" h="772173">
                <a:moveTo>
                  <a:pt x="0" y="768238"/>
                </a:moveTo>
                <a:lnTo>
                  <a:pt x="956587" y="772173"/>
                </a:lnTo>
                <a:lnTo>
                  <a:pt x="956587" y="0"/>
                </a:lnTo>
                <a:lnTo>
                  <a:pt x="0" y="0"/>
                </a:lnTo>
                <a:lnTo>
                  <a:pt x="0" y="768238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11232" cap="flat">
            <a:solidFill>
              <a:srgbClr val="D4C9C6"/>
            </a:solidFill>
            <a:prstDash val="solid"/>
            <a:miter/>
          </a:ln>
        </p:spPr>
        <p:txBody>
          <a:bodyPr rtlCol="0" anchor="ctr"/>
          <a:lstStyle/>
          <a:p>
            <a:pPr algn="ctr"/>
            <a:r>
              <a:rPr lang="en-GB" sz="800" b="1" dirty="0">
                <a:solidFill>
                  <a:srgbClr val="00206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Seasonal Changes and Weather</a:t>
            </a:r>
          </a:p>
        </p:txBody>
      </p:sp>
      <p:sp>
        <p:nvSpPr>
          <p:cNvPr id="122" name="Freeform: Shape 121">
            <a:extLst>
              <a:ext uri="{FF2B5EF4-FFF2-40B4-BE49-F238E27FC236}">
                <a16:creationId xmlns:a16="http://schemas.microsoft.com/office/drawing/2014/main" id="{CBD39B57-DF68-ED45-8BCE-0C9352FF172B}"/>
              </a:ext>
            </a:extLst>
          </p:cNvPr>
          <p:cNvSpPr/>
          <p:nvPr/>
        </p:nvSpPr>
        <p:spPr>
          <a:xfrm>
            <a:off x="1434176" y="2151315"/>
            <a:ext cx="956586" cy="772061"/>
          </a:xfrm>
          <a:custGeom>
            <a:avLst/>
            <a:gdLst>
              <a:gd name="connsiteX0" fmla="*/ 0 w 956586"/>
              <a:gd name="connsiteY0" fmla="*/ 0 h 772061"/>
              <a:gd name="connsiteX1" fmla="*/ 956587 w 956586"/>
              <a:gd name="connsiteY1" fmla="*/ 0 h 772061"/>
              <a:gd name="connsiteX2" fmla="*/ 956587 w 956586"/>
              <a:gd name="connsiteY2" fmla="*/ 772061 h 772061"/>
              <a:gd name="connsiteX3" fmla="*/ 0 w 956586"/>
              <a:gd name="connsiteY3" fmla="*/ 772061 h 772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56586" h="772061">
                <a:moveTo>
                  <a:pt x="0" y="0"/>
                </a:moveTo>
                <a:lnTo>
                  <a:pt x="956587" y="0"/>
                </a:lnTo>
                <a:lnTo>
                  <a:pt x="956587" y="772061"/>
                </a:lnTo>
                <a:lnTo>
                  <a:pt x="0" y="772061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11232" cap="flat">
            <a:solidFill>
              <a:srgbClr val="D4C9C6"/>
            </a:solidFill>
            <a:prstDash val="solid"/>
            <a:miter/>
          </a:ln>
        </p:spPr>
        <p:txBody>
          <a:bodyPr rtlCol="0" anchor="ctr"/>
          <a:lstStyle/>
          <a:p>
            <a:pPr algn="ctr"/>
            <a:r>
              <a:rPr lang="en-GB" sz="800" dirty="0">
                <a:solidFill>
                  <a:srgbClr val="00206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Science Detectives</a:t>
            </a:r>
          </a:p>
        </p:txBody>
      </p:sp>
      <p:sp>
        <p:nvSpPr>
          <p:cNvPr id="123" name="Freeform: Shape 122">
            <a:extLst>
              <a:ext uri="{FF2B5EF4-FFF2-40B4-BE49-F238E27FC236}">
                <a16:creationId xmlns:a16="http://schemas.microsoft.com/office/drawing/2014/main" id="{6AEC20B6-E066-C53F-E6BA-A622AC9E3D8A}"/>
              </a:ext>
            </a:extLst>
          </p:cNvPr>
          <p:cNvSpPr/>
          <p:nvPr/>
        </p:nvSpPr>
        <p:spPr>
          <a:xfrm>
            <a:off x="4454537" y="3240572"/>
            <a:ext cx="947478" cy="768237"/>
          </a:xfrm>
          <a:custGeom>
            <a:avLst/>
            <a:gdLst>
              <a:gd name="connsiteX0" fmla="*/ 0 w 947478"/>
              <a:gd name="connsiteY0" fmla="*/ 0 h 768237"/>
              <a:gd name="connsiteX1" fmla="*/ 947479 w 947478"/>
              <a:gd name="connsiteY1" fmla="*/ 0 h 768237"/>
              <a:gd name="connsiteX2" fmla="*/ 947479 w 947478"/>
              <a:gd name="connsiteY2" fmla="*/ 768238 h 768237"/>
              <a:gd name="connsiteX3" fmla="*/ 0 w 947478"/>
              <a:gd name="connsiteY3" fmla="*/ 768238 h 7682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47478" h="768237">
                <a:moveTo>
                  <a:pt x="0" y="0"/>
                </a:moveTo>
                <a:lnTo>
                  <a:pt x="947479" y="0"/>
                </a:lnTo>
                <a:lnTo>
                  <a:pt x="947479" y="768238"/>
                </a:lnTo>
                <a:lnTo>
                  <a:pt x="0" y="768238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11232" cap="flat">
            <a:solidFill>
              <a:srgbClr val="D4C9C6"/>
            </a:solidFill>
            <a:prstDash val="solid"/>
            <a:miter/>
          </a:ln>
        </p:spPr>
        <p:txBody>
          <a:bodyPr rtlCol="0" anchor="ctr"/>
          <a:lstStyle/>
          <a:p>
            <a:pPr algn="ctr"/>
            <a:r>
              <a:rPr lang="en-GB" sz="800" dirty="0">
                <a:solidFill>
                  <a:srgbClr val="002060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How do I know if it’s an animal?</a:t>
            </a:r>
            <a:r>
              <a:rPr lang="en-GB" sz="800" b="1" dirty="0">
                <a:solidFill>
                  <a:srgbClr val="00206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endParaRPr lang="en-GB" sz="800" dirty="0">
              <a:solidFill>
                <a:srgbClr val="002060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24" name="Freeform: Shape 123">
            <a:extLst>
              <a:ext uri="{FF2B5EF4-FFF2-40B4-BE49-F238E27FC236}">
                <a16:creationId xmlns:a16="http://schemas.microsoft.com/office/drawing/2014/main" id="{390576D4-7294-B8FC-21CA-C3BDFCC27ABA}"/>
              </a:ext>
            </a:extLst>
          </p:cNvPr>
          <p:cNvSpPr/>
          <p:nvPr/>
        </p:nvSpPr>
        <p:spPr>
          <a:xfrm>
            <a:off x="2446845" y="2146984"/>
            <a:ext cx="960072" cy="772173"/>
          </a:xfrm>
          <a:custGeom>
            <a:avLst/>
            <a:gdLst>
              <a:gd name="connsiteX0" fmla="*/ 0 w 960072"/>
              <a:gd name="connsiteY0" fmla="*/ 0 h 772173"/>
              <a:gd name="connsiteX1" fmla="*/ 0 w 960072"/>
              <a:gd name="connsiteY1" fmla="*/ 772173 h 772173"/>
              <a:gd name="connsiteX2" fmla="*/ 960072 w 960072"/>
              <a:gd name="connsiteY2" fmla="*/ 772173 h 772173"/>
              <a:gd name="connsiteX3" fmla="*/ 960072 w 960072"/>
              <a:gd name="connsiteY3" fmla="*/ 3936 h 772173"/>
              <a:gd name="connsiteX4" fmla="*/ 0 w 960072"/>
              <a:gd name="connsiteY4" fmla="*/ 0 h 772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60072" h="772173">
                <a:moveTo>
                  <a:pt x="0" y="0"/>
                </a:moveTo>
                <a:lnTo>
                  <a:pt x="0" y="772173"/>
                </a:lnTo>
                <a:lnTo>
                  <a:pt x="960072" y="772173"/>
                </a:lnTo>
                <a:lnTo>
                  <a:pt x="960072" y="3936"/>
                </a:lnTo>
                <a:lnTo>
                  <a:pt x="0" y="0"/>
                </a:lnTo>
                <a:close/>
              </a:path>
            </a:pathLst>
          </a:custGeom>
          <a:solidFill>
            <a:srgbClr val="0070C0"/>
          </a:solidFill>
          <a:ln w="11232" cap="flat">
            <a:noFill/>
            <a:prstDash val="solid"/>
            <a:miter/>
          </a:ln>
        </p:spPr>
        <p:txBody>
          <a:bodyPr rtlCol="0" anchor="ctr"/>
          <a:lstStyle/>
          <a:p>
            <a:endParaRPr lang="en-GB">
              <a:latin typeface="+mj-lt"/>
            </a:endParaRPr>
          </a:p>
        </p:txBody>
      </p:sp>
      <p:sp>
        <p:nvSpPr>
          <p:cNvPr id="125" name="Freeform: Shape 124">
            <a:extLst>
              <a:ext uri="{FF2B5EF4-FFF2-40B4-BE49-F238E27FC236}">
                <a16:creationId xmlns:a16="http://schemas.microsoft.com/office/drawing/2014/main" id="{1BCA902F-5119-0921-DEE9-26AC7D8E49B7}"/>
              </a:ext>
            </a:extLst>
          </p:cNvPr>
          <p:cNvSpPr/>
          <p:nvPr/>
        </p:nvSpPr>
        <p:spPr>
          <a:xfrm>
            <a:off x="1443258" y="3231864"/>
            <a:ext cx="956586" cy="772061"/>
          </a:xfrm>
          <a:custGeom>
            <a:avLst/>
            <a:gdLst>
              <a:gd name="connsiteX0" fmla="*/ 0 w 956586"/>
              <a:gd name="connsiteY0" fmla="*/ 768125 h 772061"/>
              <a:gd name="connsiteX1" fmla="*/ 956587 w 956586"/>
              <a:gd name="connsiteY1" fmla="*/ 772061 h 772061"/>
              <a:gd name="connsiteX2" fmla="*/ 956587 w 956586"/>
              <a:gd name="connsiteY2" fmla="*/ 0 h 772061"/>
              <a:gd name="connsiteX3" fmla="*/ 0 w 956586"/>
              <a:gd name="connsiteY3" fmla="*/ 0 h 772061"/>
              <a:gd name="connsiteX4" fmla="*/ 0 w 956586"/>
              <a:gd name="connsiteY4" fmla="*/ 768125 h 772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6586" h="772061">
                <a:moveTo>
                  <a:pt x="0" y="768125"/>
                </a:moveTo>
                <a:lnTo>
                  <a:pt x="956587" y="772061"/>
                </a:lnTo>
                <a:lnTo>
                  <a:pt x="956587" y="0"/>
                </a:lnTo>
                <a:lnTo>
                  <a:pt x="0" y="0"/>
                </a:lnTo>
                <a:lnTo>
                  <a:pt x="0" y="768125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11232" cap="flat">
            <a:solidFill>
              <a:srgbClr val="D4C9C6"/>
            </a:solidFill>
            <a:prstDash val="solid"/>
            <a:miter/>
          </a:ln>
        </p:spPr>
        <p:txBody>
          <a:bodyPr rtlCol="0" anchor="ctr"/>
          <a:lstStyle/>
          <a:p>
            <a:pPr algn="ctr">
              <a:spcAft>
                <a:spcPts val="300"/>
              </a:spcAft>
            </a:pPr>
            <a:r>
              <a:rPr lang="en-GB" sz="800" b="1" dirty="0">
                <a:solidFill>
                  <a:srgbClr val="002060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Revisit: Animals, Including Humans</a:t>
            </a:r>
          </a:p>
          <a:p>
            <a:pPr lvl="0" algn="ctr">
              <a:spcAft>
                <a:spcPts val="300"/>
              </a:spcAft>
            </a:pPr>
            <a:endParaRPr lang="en-GB" sz="800" dirty="0">
              <a:solidFill>
                <a:srgbClr val="002060"/>
              </a:solidFill>
              <a:latin typeface="Arial Rounded MT Bold" panose="020F0704030504030204" pitchFamily="34" charset="0"/>
              <a:ea typeface="Roboto" panose="02000000000000000000" pitchFamily="2" charset="0"/>
              <a:cs typeface="Calibri" panose="020F0502020204030204" pitchFamily="34" charset="0"/>
            </a:endParaRPr>
          </a:p>
        </p:txBody>
      </p:sp>
      <p:sp>
        <p:nvSpPr>
          <p:cNvPr id="126" name="Freeform: Shape 125">
            <a:extLst>
              <a:ext uri="{FF2B5EF4-FFF2-40B4-BE49-F238E27FC236}">
                <a16:creationId xmlns:a16="http://schemas.microsoft.com/office/drawing/2014/main" id="{78C6E282-89DD-C13B-2E75-C0B919599CB0}"/>
              </a:ext>
            </a:extLst>
          </p:cNvPr>
          <p:cNvSpPr/>
          <p:nvPr/>
        </p:nvSpPr>
        <p:spPr>
          <a:xfrm>
            <a:off x="3449196" y="4346003"/>
            <a:ext cx="956586" cy="772061"/>
          </a:xfrm>
          <a:custGeom>
            <a:avLst/>
            <a:gdLst>
              <a:gd name="connsiteX0" fmla="*/ 0 w 956586"/>
              <a:gd name="connsiteY0" fmla="*/ 0 h 772061"/>
              <a:gd name="connsiteX1" fmla="*/ 956587 w 956586"/>
              <a:gd name="connsiteY1" fmla="*/ 0 h 772061"/>
              <a:gd name="connsiteX2" fmla="*/ 956587 w 956586"/>
              <a:gd name="connsiteY2" fmla="*/ 772061 h 772061"/>
              <a:gd name="connsiteX3" fmla="*/ 0 w 956586"/>
              <a:gd name="connsiteY3" fmla="*/ 772061 h 772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56586" h="772061">
                <a:moveTo>
                  <a:pt x="0" y="0"/>
                </a:moveTo>
                <a:lnTo>
                  <a:pt x="956587" y="0"/>
                </a:lnTo>
                <a:lnTo>
                  <a:pt x="956587" y="772061"/>
                </a:lnTo>
                <a:lnTo>
                  <a:pt x="0" y="772061"/>
                </a:lnTo>
                <a:close/>
              </a:path>
            </a:pathLst>
          </a:custGeom>
          <a:solidFill>
            <a:srgbClr val="0070C0"/>
          </a:solidFill>
          <a:ln w="11232" cap="flat">
            <a:noFill/>
            <a:prstDash val="solid"/>
            <a:miter/>
          </a:ln>
        </p:spPr>
        <p:txBody>
          <a:bodyPr rtlCol="0" anchor="ctr"/>
          <a:lstStyle/>
          <a:p>
            <a:endParaRPr lang="en-GB">
              <a:latin typeface="+mj-lt"/>
            </a:endParaRPr>
          </a:p>
        </p:txBody>
      </p:sp>
      <p:sp>
        <p:nvSpPr>
          <p:cNvPr id="127" name="Freeform: Shape 126">
            <a:extLst>
              <a:ext uri="{FF2B5EF4-FFF2-40B4-BE49-F238E27FC236}">
                <a16:creationId xmlns:a16="http://schemas.microsoft.com/office/drawing/2014/main" id="{DC13BB25-958C-A1D1-2775-A3F460D97113}"/>
              </a:ext>
            </a:extLst>
          </p:cNvPr>
          <p:cNvSpPr/>
          <p:nvPr/>
        </p:nvSpPr>
        <p:spPr>
          <a:xfrm>
            <a:off x="2445507" y="3235571"/>
            <a:ext cx="946803" cy="768237"/>
          </a:xfrm>
          <a:custGeom>
            <a:avLst/>
            <a:gdLst>
              <a:gd name="connsiteX0" fmla="*/ 0 w 946803"/>
              <a:gd name="connsiteY0" fmla="*/ 0 h 768237"/>
              <a:gd name="connsiteX1" fmla="*/ 946804 w 946803"/>
              <a:gd name="connsiteY1" fmla="*/ 0 h 768237"/>
              <a:gd name="connsiteX2" fmla="*/ 946804 w 946803"/>
              <a:gd name="connsiteY2" fmla="*/ 768238 h 768237"/>
              <a:gd name="connsiteX3" fmla="*/ 0 w 946803"/>
              <a:gd name="connsiteY3" fmla="*/ 768238 h 7682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46803" h="768237">
                <a:moveTo>
                  <a:pt x="0" y="0"/>
                </a:moveTo>
                <a:lnTo>
                  <a:pt x="946804" y="0"/>
                </a:lnTo>
                <a:lnTo>
                  <a:pt x="946804" y="768238"/>
                </a:lnTo>
                <a:lnTo>
                  <a:pt x="0" y="768238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11232" cap="flat">
            <a:solidFill>
              <a:schemeClr val="bg1">
                <a:lumMod val="85000"/>
              </a:schemeClr>
            </a:solidFill>
            <a:prstDash val="solid"/>
            <a:miter/>
          </a:ln>
        </p:spPr>
        <p:txBody>
          <a:bodyPr rtlCol="0" anchor="ctr"/>
          <a:lstStyle/>
          <a:p>
            <a:pPr algn="ctr"/>
            <a:r>
              <a:rPr lang="en-GB" sz="800" dirty="0">
                <a:solidFill>
                  <a:srgbClr val="00206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How can I describe this material?</a:t>
            </a:r>
          </a:p>
          <a:p>
            <a:pPr lvl="0" algn="ctr"/>
            <a:endParaRPr lang="en-GB" sz="800" dirty="0">
              <a:solidFill>
                <a:srgbClr val="002060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28" name="Freeform: Shape 127">
            <a:extLst>
              <a:ext uri="{FF2B5EF4-FFF2-40B4-BE49-F238E27FC236}">
                <a16:creationId xmlns:a16="http://schemas.microsoft.com/office/drawing/2014/main" id="{AFC964DF-70F9-C628-49F7-923D42A22D5E}"/>
              </a:ext>
            </a:extLst>
          </p:cNvPr>
          <p:cNvSpPr/>
          <p:nvPr/>
        </p:nvSpPr>
        <p:spPr>
          <a:xfrm>
            <a:off x="3455738" y="3231863"/>
            <a:ext cx="960072" cy="772061"/>
          </a:xfrm>
          <a:custGeom>
            <a:avLst/>
            <a:gdLst>
              <a:gd name="connsiteX0" fmla="*/ 0 w 960072"/>
              <a:gd name="connsiteY0" fmla="*/ 0 h 772061"/>
              <a:gd name="connsiteX1" fmla="*/ 0 w 960072"/>
              <a:gd name="connsiteY1" fmla="*/ 772061 h 772061"/>
              <a:gd name="connsiteX2" fmla="*/ 960072 w 960072"/>
              <a:gd name="connsiteY2" fmla="*/ 772061 h 772061"/>
              <a:gd name="connsiteX3" fmla="*/ 960072 w 960072"/>
              <a:gd name="connsiteY3" fmla="*/ 3936 h 772061"/>
              <a:gd name="connsiteX4" fmla="*/ 0 w 960072"/>
              <a:gd name="connsiteY4" fmla="*/ 0 h 772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60072" h="772061">
                <a:moveTo>
                  <a:pt x="0" y="0"/>
                </a:moveTo>
                <a:lnTo>
                  <a:pt x="0" y="772061"/>
                </a:lnTo>
                <a:lnTo>
                  <a:pt x="960072" y="772061"/>
                </a:lnTo>
                <a:lnTo>
                  <a:pt x="960072" y="393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11232" cap="flat">
            <a:solidFill>
              <a:schemeClr val="bg1">
                <a:lumMod val="85000"/>
              </a:schemeClr>
            </a:solidFill>
            <a:prstDash val="solid"/>
            <a:miter/>
          </a:ln>
        </p:spPr>
        <p:txBody>
          <a:bodyPr rtlCol="0" anchor="ctr"/>
          <a:lstStyle/>
          <a:p>
            <a:pPr algn="ctr"/>
            <a:r>
              <a:rPr lang="en-GB" sz="800" b="1" dirty="0">
                <a:solidFill>
                  <a:srgbClr val="00206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Everyday Materials</a:t>
            </a:r>
          </a:p>
          <a:p>
            <a:pPr lvl="0" algn="ctr"/>
            <a:endParaRPr lang="en-GB" sz="8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9" name="Freeform: Shape 128">
            <a:extLst>
              <a:ext uri="{FF2B5EF4-FFF2-40B4-BE49-F238E27FC236}">
                <a16:creationId xmlns:a16="http://schemas.microsoft.com/office/drawing/2014/main" id="{9B0916B8-81F2-9CF5-A3DC-1478DFB69D46}"/>
              </a:ext>
            </a:extLst>
          </p:cNvPr>
          <p:cNvSpPr/>
          <p:nvPr/>
        </p:nvSpPr>
        <p:spPr>
          <a:xfrm>
            <a:off x="5973303" y="1036031"/>
            <a:ext cx="613287" cy="772285"/>
          </a:xfrm>
          <a:custGeom>
            <a:avLst/>
            <a:gdLst>
              <a:gd name="connsiteX0" fmla="*/ 0 w 956586"/>
              <a:gd name="connsiteY0" fmla="*/ 0 h 772285"/>
              <a:gd name="connsiteX1" fmla="*/ 956586 w 956586"/>
              <a:gd name="connsiteY1" fmla="*/ 0 h 772285"/>
              <a:gd name="connsiteX2" fmla="*/ 956586 w 956586"/>
              <a:gd name="connsiteY2" fmla="*/ 772286 h 772285"/>
              <a:gd name="connsiteX3" fmla="*/ 0 w 956586"/>
              <a:gd name="connsiteY3" fmla="*/ 772286 h 7722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56586" h="772285">
                <a:moveTo>
                  <a:pt x="0" y="0"/>
                </a:moveTo>
                <a:lnTo>
                  <a:pt x="956586" y="0"/>
                </a:lnTo>
                <a:lnTo>
                  <a:pt x="956586" y="772286"/>
                </a:lnTo>
                <a:lnTo>
                  <a:pt x="0" y="772286"/>
                </a:lnTo>
                <a:close/>
              </a:path>
            </a:pathLst>
          </a:custGeom>
          <a:solidFill>
            <a:srgbClr val="0070C0"/>
          </a:solidFill>
          <a:ln w="11232" cap="flat">
            <a:solidFill>
              <a:srgbClr val="D4C9C6"/>
            </a:solidFill>
            <a:prstDash val="solid"/>
            <a:miter/>
          </a:ln>
        </p:spPr>
        <p:txBody>
          <a:bodyPr rtlCol="0" anchor="ctr"/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N 3-4</a:t>
            </a:r>
          </a:p>
        </p:txBody>
      </p:sp>
      <p:sp>
        <p:nvSpPr>
          <p:cNvPr id="130" name="Freeform: Shape 129">
            <a:extLst>
              <a:ext uri="{FF2B5EF4-FFF2-40B4-BE49-F238E27FC236}">
                <a16:creationId xmlns:a16="http://schemas.microsoft.com/office/drawing/2014/main" id="{20808E64-75DA-DC3E-CD17-2A551ADC3607}"/>
              </a:ext>
            </a:extLst>
          </p:cNvPr>
          <p:cNvSpPr/>
          <p:nvPr/>
        </p:nvSpPr>
        <p:spPr>
          <a:xfrm>
            <a:off x="481499" y="1055535"/>
            <a:ext cx="894178" cy="823336"/>
          </a:xfrm>
          <a:custGeom>
            <a:avLst/>
            <a:gdLst>
              <a:gd name="connsiteX0" fmla="*/ 716625 w 894178"/>
              <a:gd name="connsiteY0" fmla="*/ 823337 h 823336"/>
              <a:gd name="connsiteX1" fmla="*/ 735291 w 894178"/>
              <a:gd name="connsiteY1" fmla="*/ 806470 h 823336"/>
              <a:gd name="connsiteX2" fmla="*/ 856059 w 894178"/>
              <a:gd name="connsiteY2" fmla="*/ 769812 h 823336"/>
              <a:gd name="connsiteX3" fmla="*/ 894178 w 894178"/>
              <a:gd name="connsiteY3" fmla="*/ 769812 h 823336"/>
              <a:gd name="connsiteX4" fmla="*/ 894178 w 894178"/>
              <a:gd name="connsiteY4" fmla="*/ 0 h 823336"/>
              <a:gd name="connsiteX5" fmla="*/ 847288 w 894178"/>
              <a:gd name="connsiteY5" fmla="*/ 0 h 823336"/>
              <a:gd name="connsiteX6" fmla="*/ 0 w 894178"/>
              <a:gd name="connsiteY6" fmla="*/ 406833 h 823336"/>
              <a:gd name="connsiteX7" fmla="*/ 716625 w 894178"/>
              <a:gd name="connsiteY7" fmla="*/ 823224 h 8233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94178" h="823336">
                <a:moveTo>
                  <a:pt x="716625" y="823337"/>
                </a:moveTo>
                <a:cubicBezTo>
                  <a:pt x="721572" y="817827"/>
                  <a:pt x="728994" y="810855"/>
                  <a:pt x="735291" y="806470"/>
                </a:cubicBezTo>
                <a:cubicBezTo>
                  <a:pt x="769250" y="782968"/>
                  <a:pt x="804671" y="769812"/>
                  <a:pt x="856059" y="769812"/>
                </a:cubicBezTo>
                <a:lnTo>
                  <a:pt x="894178" y="769812"/>
                </a:lnTo>
                <a:lnTo>
                  <a:pt x="894178" y="0"/>
                </a:lnTo>
                <a:lnTo>
                  <a:pt x="847288" y="0"/>
                </a:lnTo>
                <a:cubicBezTo>
                  <a:pt x="684577" y="0"/>
                  <a:pt x="263688" y="44529"/>
                  <a:pt x="0" y="406833"/>
                </a:cubicBezTo>
                <a:lnTo>
                  <a:pt x="716625" y="823224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11232" cap="flat">
            <a:solidFill>
              <a:srgbClr val="D4C9C6"/>
            </a:solidFill>
            <a:prstDash val="solid"/>
            <a:miter/>
          </a:ln>
        </p:spPr>
        <p:txBody>
          <a:bodyPr rtlCol="0" anchor="ctr"/>
          <a:lstStyle/>
          <a:p>
            <a:pPr algn="ctr"/>
            <a:r>
              <a:rPr lang="en-GB" sz="800" dirty="0">
                <a:solidFill>
                  <a:srgbClr val="00206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All Creatures Great and Sma</a:t>
            </a:r>
            <a:r>
              <a:rPr lang="en-GB" sz="800" dirty="0">
                <a:solidFill>
                  <a:srgbClr val="00206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ll</a:t>
            </a:r>
          </a:p>
        </p:txBody>
      </p:sp>
      <p:sp>
        <p:nvSpPr>
          <p:cNvPr id="131" name="Freeform: Shape 130">
            <a:extLst>
              <a:ext uri="{FF2B5EF4-FFF2-40B4-BE49-F238E27FC236}">
                <a16:creationId xmlns:a16="http://schemas.microsoft.com/office/drawing/2014/main" id="{84E584B1-F255-7FDE-45CC-FAD4F45D8897}"/>
              </a:ext>
            </a:extLst>
          </p:cNvPr>
          <p:cNvSpPr/>
          <p:nvPr/>
        </p:nvSpPr>
        <p:spPr>
          <a:xfrm>
            <a:off x="300078" y="1509833"/>
            <a:ext cx="866110" cy="963895"/>
          </a:xfrm>
          <a:custGeom>
            <a:avLst/>
            <a:gdLst>
              <a:gd name="connsiteX0" fmla="*/ 865549 w 866110"/>
              <a:gd name="connsiteY0" fmla="*/ 545256 h 963895"/>
              <a:gd name="connsiteX1" fmla="*/ 852392 w 866110"/>
              <a:gd name="connsiteY1" fmla="*/ 482060 h 963895"/>
              <a:gd name="connsiteX2" fmla="*/ 866111 w 866110"/>
              <a:gd name="connsiteY2" fmla="*/ 415829 h 963895"/>
              <a:gd name="connsiteX3" fmla="*/ 149486 w 866110"/>
              <a:gd name="connsiteY3" fmla="*/ 0 h 963895"/>
              <a:gd name="connsiteX4" fmla="*/ 44 w 866110"/>
              <a:gd name="connsiteY4" fmla="*/ 479586 h 963895"/>
              <a:gd name="connsiteX5" fmla="*/ 142065 w 866110"/>
              <a:gd name="connsiteY5" fmla="*/ 963896 h 963895"/>
              <a:gd name="connsiteX6" fmla="*/ 865436 w 866110"/>
              <a:gd name="connsiteY6" fmla="*/ 545256 h 9638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6110" h="963895">
                <a:moveTo>
                  <a:pt x="865549" y="545256"/>
                </a:moveTo>
                <a:cubicBezTo>
                  <a:pt x="854191" y="527601"/>
                  <a:pt x="853179" y="513770"/>
                  <a:pt x="852392" y="482060"/>
                </a:cubicBezTo>
                <a:cubicBezTo>
                  <a:pt x="851830" y="459571"/>
                  <a:pt x="855316" y="434270"/>
                  <a:pt x="866111" y="415829"/>
                </a:cubicBezTo>
                <a:lnTo>
                  <a:pt x="149486" y="0"/>
                </a:lnTo>
                <a:cubicBezTo>
                  <a:pt x="90789" y="75902"/>
                  <a:pt x="-2317" y="250532"/>
                  <a:pt x="44" y="479586"/>
                </a:cubicBezTo>
                <a:cubicBezTo>
                  <a:pt x="2518" y="711902"/>
                  <a:pt x="95174" y="891592"/>
                  <a:pt x="142065" y="963896"/>
                </a:cubicBezTo>
                <a:lnTo>
                  <a:pt x="865436" y="545256"/>
                </a:lnTo>
                <a:close/>
              </a:path>
            </a:pathLst>
          </a:custGeom>
          <a:solidFill>
            <a:srgbClr val="0070C0"/>
          </a:solidFill>
          <a:ln w="11232" cap="flat">
            <a:solidFill>
              <a:srgbClr val="D4C9C6"/>
            </a:solidFill>
            <a:prstDash val="solid"/>
            <a:miter/>
          </a:ln>
        </p:spPr>
        <p:txBody>
          <a:bodyPr rtlCol="0" anchor="ctr"/>
          <a:lstStyle/>
          <a:p>
            <a:pPr algn="ctr"/>
            <a:r>
              <a:rPr lang="en-GB" dirty="0">
                <a:solidFill>
                  <a:schemeClr val="bg1"/>
                </a:solidFill>
                <a:latin typeface="+mj-lt"/>
              </a:rPr>
              <a:t>R</a:t>
            </a:r>
          </a:p>
        </p:txBody>
      </p:sp>
      <p:sp>
        <p:nvSpPr>
          <p:cNvPr id="132" name="Freeform: Shape 131">
            <a:extLst>
              <a:ext uri="{FF2B5EF4-FFF2-40B4-BE49-F238E27FC236}">
                <a16:creationId xmlns:a16="http://schemas.microsoft.com/office/drawing/2014/main" id="{EA91C5B5-E3D2-F345-73D8-18937EA7D58A}"/>
              </a:ext>
            </a:extLst>
          </p:cNvPr>
          <p:cNvSpPr/>
          <p:nvPr/>
        </p:nvSpPr>
        <p:spPr>
          <a:xfrm>
            <a:off x="5088285" y="1034282"/>
            <a:ext cx="832389" cy="772285"/>
          </a:xfrm>
          <a:custGeom>
            <a:avLst/>
            <a:gdLst>
              <a:gd name="connsiteX0" fmla="*/ 0 w 960072"/>
              <a:gd name="connsiteY0" fmla="*/ 0 h 772285"/>
              <a:gd name="connsiteX1" fmla="*/ 960072 w 960072"/>
              <a:gd name="connsiteY1" fmla="*/ 0 h 772285"/>
              <a:gd name="connsiteX2" fmla="*/ 960072 w 960072"/>
              <a:gd name="connsiteY2" fmla="*/ 772286 h 772285"/>
              <a:gd name="connsiteX3" fmla="*/ 0 w 960072"/>
              <a:gd name="connsiteY3" fmla="*/ 772286 h 7722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60072" h="772285">
                <a:moveTo>
                  <a:pt x="0" y="0"/>
                </a:moveTo>
                <a:lnTo>
                  <a:pt x="960072" y="0"/>
                </a:lnTo>
                <a:lnTo>
                  <a:pt x="960072" y="772286"/>
                </a:lnTo>
                <a:lnTo>
                  <a:pt x="0" y="772286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11232" cap="flat">
            <a:solidFill>
              <a:srgbClr val="D4C9C6"/>
            </a:solidFill>
            <a:prstDash val="solid"/>
            <a:miter/>
          </a:ln>
        </p:spPr>
        <p:txBody>
          <a:bodyPr lIns="91440" tIns="45720" rIns="91440" bIns="45720" rtlCol="0" anchor="ctr"/>
          <a:lstStyle/>
          <a:p>
            <a:pPr algn="ctr"/>
            <a:r>
              <a:rPr lang="en-GB" sz="800" dirty="0">
                <a:solidFill>
                  <a:srgbClr val="002060"/>
                </a:solidFill>
                <a:latin typeface="Calibri Light" panose="020F0302020204030204" pitchFamily="34" charset="0"/>
                <a:ea typeface="Calibri"/>
                <a:cs typeface="Calibri Light" panose="020F0302020204030204" pitchFamily="34" charset="0"/>
              </a:rPr>
              <a:t>It's Getting Cold/Bears</a:t>
            </a:r>
          </a:p>
        </p:txBody>
      </p:sp>
      <p:sp>
        <p:nvSpPr>
          <p:cNvPr id="133" name="Freeform: Shape 132">
            <a:extLst>
              <a:ext uri="{FF2B5EF4-FFF2-40B4-BE49-F238E27FC236}">
                <a16:creationId xmlns:a16="http://schemas.microsoft.com/office/drawing/2014/main" id="{AAB6F752-0654-ABD3-B076-5ADF52407A59}"/>
              </a:ext>
            </a:extLst>
          </p:cNvPr>
          <p:cNvSpPr/>
          <p:nvPr/>
        </p:nvSpPr>
        <p:spPr>
          <a:xfrm>
            <a:off x="479987" y="2095821"/>
            <a:ext cx="903174" cy="823336"/>
          </a:xfrm>
          <a:custGeom>
            <a:avLst/>
            <a:gdLst>
              <a:gd name="connsiteX0" fmla="*/ 725620 w 903174"/>
              <a:gd name="connsiteY0" fmla="*/ 0 h 823336"/>
              <a:gd name="connsiteX1" fmla="*/ 744287 w 903174"/>
              <a:gd name="connsiteY1" fmla="*/ 16867 h 823336"/>
              <a:gd name="connsiteX2" fmla="*/ 865055 w 903174"/>
              <a:gd name="connsiteY2" fmla="*/ 53525 h 823336"/>
              <a:gd name="connsiteX3" fmla="*/ 903174 w 903174"/>
              <a:gd name="connsiteY3" fmla="*/ 53525 h 823336"/>
              <a:gd name="connsiteX4" fmla="*/ 903174 w 903174"/>
              <a:gd name="connsiteY4" fmla="*/ 823337 h 823336"/>
              <a:gd name="connsiteX5" fmla="*/ 856284 w 903174"/>
              <a:gd name="connsiteY5" fmla="*/ 823337 h 823336"/>
              <a:gd name="connsiteX6" fmla="*/ 0 w 903174"/>
              <a:gd name="connsiteY6" fmla="*/ 419315 h 823336"/>
              <a:gd name="connsiteX7" fmla="*/ 725620 w 903174"/>
              <a:gd name="connsiteY7" fmla="*/ 112 h 8233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03174" h="823336">
                <a:moveTo>
                  <a:pt x="725620" y="0"/>
                </a:moveTo>
                <a:cubicBezTo>
                  <a:pt x="730568" y="5510"/>
                  <a:pt x="737990" y="12482"/>
                  <a:pt x="744287" y="16867"/>
                </a:cubicBezTo>
                <a:cubicBezTo>
                  <a:pt x="778246" y="40368"/>
                  <a:pt x="813666" y="53525"/>
                  <a:pt x="865055" y="53525"/>
                </a:cubicBezTo>
                <a:lnTo>
                  <a:pt x="903174" y="53525"/>
                </a:lnTo>
                <a:lnTo>
                  <a:pt x="903174" y="823337"/>
                </a:lnTo>
                <a:lnTo>
                  <a:pt x="856284" y="823337"/>
                </a:lnTo>
                <a:cubicBezTo>
                  <a:pt x="693573" y="823337"/>
                  <a:pt x="263801" y="781619"/>
                  <a:pt x="0" y="419315"/>
                </a:cubicBezTo>
                <a:lnTo>
                  <a:pt x="725620" y="112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11232" cap="flat">
            <a:solidFill>
              <a:schemeClr val="bg1">
                <a:lumMod val="75000"/>
              </a:schemeClr>
            </a:solidFill>
            <a:prstDash val="solid"/>
            <a:miter/>
          </a:ln>
        </p:spPr>
        <p:txBody>
          <a:bodyPr rtlCol="0" anchor="ctr"/>
          <a:lstStyle/>
          <a:p>
            <a:pPr algn="ctr"/>
            <a:r>
              <a:rPr lang="en-GB" sz="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</a:t>
            </a:r>
            <a:r>
              <a:rPr lang="en-GB" sz="800" dirty="0">
                <a:solidFill>
                  <a:srgbClr val="00206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Spring in Our Step</a:t>
            </a:r>
          </a:p>
        </p:txBody>
      </p:sp>
      <p:sp>
        <p:nvSpPr>
          <p:cNvPr id="135" name="Freeform: Shape 134">
            <a:extLst>
              <a:ext uri="{FF2B5EF4-FFF2-40B4-BE49-F238E27FC236}">
                <a16:creationId xmlns:a16="http://schemas.microsoft.com/office/drawing/2014/main" id="{F64A4AE0-5411-67C8-EE4B-4CF48CD99B66}"/>
              </a:ext>
            </a:extLst>
          </p:cNvPr>
          <p:cNvSpPr/>
          <p:nvPr/>
        </p:nvSpPr>
        <p:spPr>
          <a:xfrm>
            <a:off x="5460294" y="2159410"/>
            <a:ext cx="1023728" cy="823336"/>
          </a:xfrm>
          <a:custGeom>
            <a:avLst/>
            <a:gdLst>
              <a:gd name="connsiteX0" fmla="*/ 177554 w 894178"/>
              <a:gd name="connsiteY0" fmla="*/ 823337 h 823336"/>
              <a:gd name="connsiteX1" fmla="*/ 158888 w 894178"/>
              <a:gd name="connsiteY1" fmla="*/ 806470 h 823336"/>
              <a:gd name="connsiteX2" fmla="*/ 38120 w 894178"/>
              <a:gd name="connsiteY2" fmla="*/ 769812 h 823336"/>
              <a:gd name="connsiteX3" fmla="*/ 0 w 894178"/>
              <a:gd name="connsiteY3" fmla="*/ 769812 h 823336"/>
              <a:gd name="connsiteX4" fmla="*/ 0 w 894178"/>
              <a:gd name="connsiteY4" fmla="*/ 0 h 823336"/>
              <a:gd name="connsiteX5" fmla="*/ 46891 w 894178"/>
              <a:gd name="connsiteY5" fmla="*/ 0 h 823336"/>
              <a:gd name="connsiteX6" fmla="*/ 894179 w 894178"/>
              <a:gd name="connsiteY6" fmla="*/ 406833 h 823336"/>
              <a:gd name="connsiteX7" fmla="*/ 177554 w 894178"/>
              <a:gd name="connsiteY7" fmla="*/ 823224 h 8233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94178" h="823336">
                <a:moveTo>
                  <a:pt x="177554" y="823337"/>
                </a:moveTo>
                <a:cubicBezTo>
                  <a:pt x="172606" y="817827"/>
                  <a:pt x="165185" y="810855"/>
                  <a:pt x="158888" y="806470"/>
                </a:cubicBezTo>
                <a:cubicBezTo>
                  <a:pt x="124929" y="782969"/>
                  <a:pt x="89508" y="769812"/>
                  <a:pt x="38120" y="769812"/>
                </a:cubicBezTo>
                <a:lnTo>
                  <a:pt x="0" y="769812"/>
                </a:lnTo>
                <a:lnTo>
                  <a:pt x="0" y="0"/>
                </a:lnTo>
                <a:lnTo>
                  <a:pt x="46891" y="0"/>
                </a:lnTo>
                <a:cubicBezTo>
                  <a:pt x="209601" y="0"/>
                  <a:pt x="630490" y="44529"/>
                  <a:pt x="894179" y="406833"/>
                </a:cubicBezTo>
                <a:lnTo>
                  <a:pt x="177554" y="823224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11232" cap="flat">
            <a:solidFill>
              <a:schemeClr val="bg1">
                <a:lumMod val="85000"/>
              </a:schemeClr>
            </a:solidFill>
            <a:prstDash val="solid"/>
            <a:miter/>
          </a:ln>
        </p:spPr>
        <p:txBody>
          <a:bodyPr rtlCol="0" anchor="ctr"/>
          <a:lstStyle/>
          <a:p>
            <a:pPr>
              <a:defRPr/>
            </a:pPr>
            <a:r>
              <a:rPr lang="en-GB" sz="800" b="1" dirty="0">
                <a:solidFill>
                  <a:srgbClr val="00206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Plants, Including Trees</a:t>
            </a:r>
          </a:p>
          <a:p>
            <a:pPr lvl="0">
              <a:defRPr/>
            </a:pP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36" name="Freeform: Shape 135">
            <a:extLst>
              <a:ext uri="{FF2B5EF4-FFF2-40B4-BE49-F238E27FC236}">
                <a16:creationId xmlns:a16="http://schemas.microsoft.com/office/drawing/2014/main" id="{0D969844-3701-C180-C36C-ABAFAC9A8FF9}"/>
              </a:ext>
            </a:extLst>
          </p:cNvPr>
          <p:cNvSpPr/>
          <p:nvPr/>
        </p:nvSpPr>
        <p:spPr>
          <a:xfrm>
            <a:off x="5656165" y="2587599"/>
            <a:ext cx="1025971" cy="964008"/>
          </a:xfrm>
          <a:custGeom>
            <a:avLst/>
            <a:gdLst>
              <a:gd name="connsiteX0" fmla="*/ 562 w 866002"/>
              <a:gd name="connsiteY0" fmla="*/ 545368 h 964008"/>
              <a:gd name="connsiteX1" fmla="*/ 13719 w 866002"/>
              <a:gd name="connsiteY1" fmla="*/ 482173 h 964008"/>
              <a:gd name="connsiteX2" fmla="*/ 0 w 866002"/>
              <a:gd name="connsiteY2" fmla="*/ 415942 h 964008"/>
              <a:gd name="connsiteX3" fmla="*/ 716625 w 866002"/>
              <a:gd name="connsiteY3" fmla="*/ 0 h 964008"/>
              <a:gd name="connsiteX4" fmla="*/ 865954 w 866002"/>
              <a:gd name="connsiteY4" fmla="*/ 479699 h 964008"/>
              <a:gd name="connsiteX5" fmla="*/ 723934 w 866002"/>
              <a:gd name="connsiteY5" fmla="*/ 964008 h 964008"/>
              <a:gd name="connsiteX6" fmla="*/ 562 w 866002"/>
              <a:gd name="connsiteY6" fmla="*/ 545368 h 964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6002" h="964008">
                <a:moveTo>
                  <a:pt x="562" y="545368"/>
                </a:moveTo>
                <a:cubicBezTo>
                  <a:pt x="11919" y="527714"/>
                  <a:pt x="12932" y="513883"/>
                  <a:pt x="13719" y="482173"/>
                </a:cubicBezTo>
                <a:cubicBezTo>
                  <a:pt x="14281" y="459683"/>
                  <a:pt x="10795" y="434383"/>
                  <a:pt x="0" y="415942"/>
                </a:cubicBezTo>
                <a:lnTo>
                  <a:pt x="716625" y="0"/>
                </a:lnTo>
                <a:cubicBezTo>
                  <a:pt x="775322" y="75902"/>
                  <a:pt x="868429" y="250532"/>
                  <a:pt x="865954" y="479699"/>
                </a:cubicBezTo>
                <a:cubicBezTo>
                  <a:pt x="863481" y="712014"/>
                  <a:pt x="770824" y="891705"/>
                  <a:pt x="723934" y="964008"/>
                </a:cubicBezTo>
                <a:lnTo>
                  <a:pt x="562" y="545368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11232" cap="flat">
            <a:solidFill>
              <a:schemeClr val="bg1">
                <a:lumMod val="85000"/>
              </a:schemeClr>
            </a:solidFill>
            <a:prstDash val="solid"/>
            <a:miter/>
          </a:ln>
        </p:spPr>
        <p:txBody>
          <a:bodyPr rtlCol="0" anchor="ctr"/>
          <a:lstStyle/>
          <a:p>
            <a:pPr algn="ctr"/>
            <a:r>
              <a:rPr lang="en-GB" sz="800" dirty="0">
                <a:solidFill>
                  <a:srgbClr val="00206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What makes a tree?</a:t>
            </a:r>
          </a:p>
          <a:p>
            <a:pPr algn="ctr"/>
            <a:endParaRPr lang="en-GB" sz="800" b="1" dirty="0">
              <a:solidFill>
                <a:srgbClr val="002060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37" name="Freeform: Shape 136">
            <a:extLst>
              <a:ext uri="{FF2B5EF4-FFF2-40B4-BE49-F238E27FC236}">
                <a16:creationId xmlns:a16="http://schemas.microsoft.com/office/drawing/2014/main" id="{2353F1D7-B904-C482-0B9D-8565F4E8C91F}"/>
              </a:ext>
            </a:extLst>
          </p:cNvPr>
          <p:cNvSpPr/>
          <p:nvPr/>
        </p:nvSpPr>
        <p:spPr>
          <a:xfrm>
            <a:off x="5470305" y="3180589"/>
            <a:ext cx="1023728" cy="823336"/>
          </a:xfrm>
          <a:custGeom>
            <a:avLst/>
            <a:gdLst>
              <a:gd name="connsiteX0" fmla="*/ 177554 w 903174"/>
              <a:gd name="connsiteY0" fmla="*/ 0 h 823336"/>
              <a:gd name="connsiteX1" fmla="*/ 158888 w 903174"/>
              <a:gd name="connsiteY1" fmla="*/ 16867 h 823336"/>
              <a:gd name="connsiteX2" fmla="*/ 38120 w 903174"/>
              <a:gd name="connsiteY2" fmla="*/ 53525 h 823336"/>
              <a:gd name="connsiteX3" fmla="*/ 0 w 903174"/>
              <a:gd name="connsiteY3" fmla="*/ 53525 h 823336"/>
              <a:gd name="connsiteX4" fmla="*/ 0 w 903174"/>
              <a:gd name="connsiteY4" fmla="*/ 823337 h 823336"/>
              <a:gd name="connsiteX5" fmla="*/ 46891 w 903174"/>
              <a:gd name="connsiteY5" fmla="*/ 823337 h 823336"/>
              <a:gd name="connsiteX6" fmla="*/ 903174 w 903174"/>
              <a:gd name="connsiteY6" fmla="*/ 419315 h 823336"/>
              <a:gd name="connsiteX7" fmla="*/ 177554 w 903174"/>
              <a:gd name="connsiteY7" fmla="*/ 113 h 8233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03174" h="823336">
                <a:moveTo>
                  <a:pt x="177554" y="0"/>
                </a:moveTo>
                <a:cubicBezTo>
                  <a:pt x="172606" y="5510"/>
                  <a:pt x="165185" y="12482"/>
                  <a:pt x="158888" y="16867"/>
                </a:cubicBezTo>
                <a:cubicBezTo>
                  <a:pt x="124929" y="40369"/>
                  <a:pt x="89508" y="53525"/>
                  <a:pt x="38120" y="53525"/>
                </a:cubicBezTo>
                <a:lnTo>
                  <a:pt x="0" y="53525"/>
                </a:lnTo>
                <a:cubicBezTo>
                  <a:pt x="0" y="53525"/>
                  <a:pt x="0" y="823337"/>
                  <a:pt x="0" y="823337"/>
                </a:cubicBezTo>
                <a:lnTo>
                  <a:pt x="46891" y="823337"/>
                </a:lnTo>
                <a:cubicBezTo>
                  <a:pt x="209601" y="823337"/>
                  <a:pt x="639373" y="781619"/>
                  <a:pt x="903174" y="419315"/>
                </a:cubicBezTo>
                <a:lnTo>
                  <a:pt x="177554" y="113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11232" cap="flat">
            <a:solidFill>
              <a:schemeClr val="bg1">
                <a:lumMod val="85000"/>
              </a:schemeClr>
            </a:solidFill>
            <a:prstDash val="solid"/>
            <a:miter/>
          </a:ln>
        </p:spPr>
        <p:txBody>
          <a:bodyPr rtlCol="0" anchor="ctr"/>
          <a:lstStyle/>
          <a:p>
            <a:pPr>
              <a:defRPr/>
            </a:pPr>
            <a:r>
              <a:rPr lang="en-GB" sz="800" b="1" dirty="0">
                <a:solidFill>
                  <a:srgbClr val="002060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Animals, Including Humans</a:t>
            </a:r>
          </a:p>
          <a:p>
            <a:pPr lvl="0">
              <a:defRPr/>
            </a:pPr>
            <a:endParaRPr lang="en-GB" sz="800" b="1" dirty="0">
              <a:solidFill>
                <a:srgbClr val="002060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39" name="Freeform: Shape 138">
            <a:extLst>
              <a:ext uri="{FF2B5EF4-FFF2-40B4-BE49-F238E27FC236}">
                <a16:creationId xmlns:a16="http://schemas.microsoft.com/office/drawing/2014/main" id="{75CB33A9-4C8D-4C8F-77FC-4A1111B8A9D1}"/>
              </a:ext>
            </a:extLst>
          </p:cNvPr>
          <p:cNvSpPr/>
          <p:nvPr/>
        </p:nvSpPr>
        <p:spPr>
          <a:xfrm>
            <a:off x="4493374" y="4336226"/>
            <a:ext cx="952955" cy="772061"/>
          </a:xfrm>
          <a:custGeom>
            <a:avLst/>
            <a:gdLst>
              <a:gd name="connsiteX0" fmla="*/ 0 w 956586"/>
              <a:gd name="connsiteY0" fmla="*/ 0 h 772061"/>
              <a:gd name="connsiteX1" fmla="*/ 956587 w 956586"/>
              <a:gd name="connsiteY1" fmla="*/ 0 h 772061"/>
              <a:gd name="connsiteX2" fmla="*/ 956587 w 956586"/>
              <a:gd name="connsiteY2" fmla="*/ 772061 h 772061"/>
              <a:gd name="connsiteX3" fmla="*/ 0 w 956586"/>
              <a:gd name="connsiteY3" fmla="*/ 772061 h 772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56586" h="772061">
                <a:moveTo>
                  <a:pt x="0" y="0"/>
                </a:moveTo>
                <a:lnTo>
                  <a:pt x="956587" y="0"/>
                </a:lnTo>
                <a:lnTo>
                  <a:pt x="956587" y="772061"/>
                </a:lnTo>
                <a:lnTo>
                  <a:pt x="0" y="772061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11232" cap="flat">
            <a:solidFill>
              <a:srgbClr val="D4C9C6"/>
            </a:solidFill>
            <a:prstDash val="solid"/>
            <a:miter/>
          </a:ln>
        </p:spPr>
        <p:txBody>
          <a:bodyPr rtlCol="0" anchor="ctr"/>
          <a:lstStyle/>
          <a:p>
            <a:pPr lvl="0" algn="ctr">
              <a:spcAft>
                <a:spcPts val="300"/>
              </a:spcAft>
            </a:pPr>
            <a:r>
              <a:rPr lang="en-GB" sz="800" b="1" dirty="0">
                <a:solidFill>
                  <a:srgbClr val="002060"/>
                </a:solidFill>
                <a:latin typeface="Calibri" panose="020F0502020204030204" pitchFamily="34" charset="0"/>
              </a:rPr>
              <a:t>Living Things and Their Habitats</a:t>
            </a:r>
            <a:endParaRPr lang="en-GB" sz="800" b="1" dirty="0">
              <a:solidFill>
                <a:srgbClr val="002060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40" name="Freeform: Shape 139">
            <a:extLst>
              <a:ext uri="{FF2B5EF4-FFF2-40B4-BE49-F238E27FC236}">
                <a16:creationId xmlns:a16="http://schemas.microsoft.com/office/drawing/2014/main" id="{A2015C24-E26B-3AFC-CB81-282248CDEDEC}"/>
              </a:ext>
            </a:extLst>
          </p:cNvPr>
          <p:cNvSpPr/>
          <p:nvPr/>
        </p:nvSpPr>
        <p:spPr>
          <a:xfrm>
            <a:off x="1418235" y="8703366"/>
            <a:ext cx="956586" cy="768350"/>
          </a:xfrm>
          <a:custGeom>
            <a:avLst/>
            <a:gdLst>
              <a:gd name="connsiteX0" fmla="*/ 0 w 956586"/>
              <a:gd name="connsiteY0" fmla="*/ 0 h 768350"/>
              <a:gd name="connsiteX1" fmla="*/ 956587 w 956586"/>
              <a:gd name="connsiteY1" fmla="*/ 0 h 768350"/>
              <a:gd name="connsiteX2" fmla="*/ 956587 w 956586"/>
              <a:gd name="connsiteY2" fmla="*/ 768350 h 768350"/>
              <a:gd name="connsiteX3" fmla="*/ 0 w 956586"/>
              <a:gd name="connsiteY3" fmla="*/ 768350 h 768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56586" h="768350">
                <a:moveTo>
                  <a:pt x="0" y="0"/>
                </a:moveTo>
                <a:lnTo>
                  <a:pt x="956587" y="0"/>
                </a:lnTo>
                <a:lnTo>
                  <a:pt x="956587" y="768350"/>
                </a:lnTo>
                <a:lnTo>
                  <a:pt x="0" y="768350"/>
                </a:lnTo>
                <a:close/>
              </a:path>
            </a:pathLst>
          </a:custGeom>
          <a:solidFill>
            <a:srgbClr val="0070C0"/>
          </a:solidFill>
          <a:ln w="11232" cap="flat">
            <a:noFill/>
            <a:prstDash val="solid"/>
            <a:miter/>
          </a:ln>
        </p:spPr>
        <p:txBody>
          <a:bodyPr rtlCol="0" anchor="ctr"/>
          <a:lstStyle/>
          <a:p>
            <a:endParaRPr lang="en-GB">
              <a:latin typeface="+mj-lt"/>
            </a:endParaRPr>
          </a:p>
        </p:txBody>
      </p:sp>
      <p:sp>
        <p:nvSpPr>
          <p:cNvPr id="142" name="Freeform: Shape 141">
            <a:extLst>
              <a:ext uri="{FF2B5EF4-FFF2-40B4-BE49-F238E27FC236}">
                <a16:creationId xmlns:a16="http://schemas.microsoft.com/office/drawing/2014/main" id="{4C19CB4D-96CD-EC6A-AB1C-E3AB61664B95}"/>
              </a:ext>
            </a:extLst>
          </p:cNvPr>
          <p:cNvSpPr/>
          <p:nvPr/>
        </p:nvSpPr>
        <p:spPr>
          <a:xfrm>
            <a:off x="2457751" y="6520601"/>
            <a:ext cx="960072" cy="772173"/>
          </a:xfrm>
          <a:custGeom>
            <a:avLst/>
            <a:gdLst>
              <a:gd name="connsiteX0" fmla="*/ 0 w 960072"/>
              <a:gd name="connsiteY0" fmla="*/ 0 h 772173"/>
              <a:gd name="connsiteX1" fmla="*/ 0 w 960072"/>
              <a:gd name="connsiteY1" fmla="*/ 772173 h 772173"/>
              <a:gd name="connsiteX2" fmla="*/ 960072 w 960072"/>
              <a:gd name="connsiteY2" fmla="*/ 772173 h 772173"/>
              <a:gd name="connsiteX3" fmla="*/ 960072 w 960072"/>
              <a:gd name="connsiteY3" fmla="*/ 3935 h 772173"/>
              <a:gd name="connsiteX4" fmla="*/ 0 w 960072"/>
              <a:gd name="connsiteY4" fmla="*/ 0 h 772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60072" h="772173">
                <a:moveTo>
                  <a:pt x="0" y="0"/>
                </a:moveTo>
                <a:lnTo>
                  <a:pt x="0" y="772173"/>
                </a:lnTo>
                <a:lnTo>
                  <a:pt x="960072" y="772173"/>
                </a:lnTo>
                <a:lnTo>
                  <a:pt x="960072" y="3935"/>
                </a:lnTo>
                <a:lnTo>
                  <a:pt x="0" y="0"/>
                </a:lnTo>
                <a:close/>
              </a:path>
            </a:pathLst>
          </a:custGeom>
          <a:solidFill>
            <a:srgbClr val="0070C0"/>
          </a:solidFill>
          <a:ln w="11232" cap="flat">
            <a:noFill/>
            <a:prstDash val="solid"/>
            <a:miter/>
          </a:ln>
        </p:spPr>
        <p:txBody>
          <a:bodyPr rtlCol="0" anchor="ctr"/>
          <a:lstStyle/>
          <a:p>
            <a:endParaRPr lang="en-GB">
              <a:latin typeface="+mj-lt"/>
            </a:endParaRPr>
          </a:p>
        </p:txBody>
      </p:sp>
      <p:sp>
        <p:nvSpPr>
          <p:cNvPr id="143" name="Freeform: Shape 142">
            <a:extLst>
              <a:ext uri="{FF2B5EF4-FFF2-40B4-BE49-F238E27FC236}">
                <a16:creationId xmlns:a16="http://schemas.microsoft.com/office/drawing/2014/main" id="{17B40CC5-BB53-FDA6-3997-08AE100A2C7E}"/>
              </a:ext>
            </a:extLst>
          </p:cNvPr>
          <p:cNvSpPr/>
          <p:nvPr/>
        </p:nvSpPr>
        <p:spPr>
          <a:xfrm>
            <a:off x="512128" y="3243881"/>
            <a:ext cx="894178" cy="823336"/>
          </a:xfrm>
          <a:custGeom>
            <a:avLst/>
            <a:gdLst>
              <a:gd name="connsiteX0" fmla="*/ 716625 w 894178"/>
              <a:gd name="connsiteY0" fmla="*/ 823337 h 823336"/>
              <a:gd name="connsiteX1" fmla="*/ 735291 w 894178"/>
              <a:gd name="connsiteY1" fmla="*/ 806470 h 823336"/>
              <a:gd name="connsiteX2" fmla="*/ 856059 w 894178"/>
              <a:gd name="connsiteY2" fmla="*/ 769812 h 823336"/>
              <a:gd name="connsiteX3" fmla="*/ 894178 w 894178"/>
              <a:gd name="connsiteY3" fmla="*/ 769812 h 823336"/>
              <a:gd name="connsiteX4" fmla="*/ 894178 w 894178"/>
              <a:gd name="connsiteY4" fmla="*/ 0 h 823336"/>
              <a:gd name="connsiteX5" fmla="*/ 847288 w 894178"/>
              <a:gd name="connsiteY5" fmla="*/ 0 h 823336"/>
              <a:gd name="connsiteX6" fmla="*/ 0 w 894178"/>
              <a:gd name="connsiteY6" fmla="*/ 406833 h 823336"/>
              <a:gd name="connsiteX7" fmla="*/ 716625 w 894178"/>
              <a:gd name="connsiteY7" fmla="*/ 823224 h 8233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94178" h="823336">
                <a:moveTo>
                  <a:pt x="716625" y="823337"/>
                </a:moveTo>
                <a:cubicBezTo>
                  <a:pt x="721572" y="817827"/>
                  <a:pt x="728994" y="810855"/>
                  <a:pt x="735291" y="806470"/>
                </a:cubicBezTo>
                <a:cubicBezTo>
                  <a:pt x="769250" y="782969"/>
                  <a:pt x="804671" y="769812"/>
                  <a:pt x="856059" y="769812"/>
                </a:cubicBezTo>
                <a:lnTo>
                  <a:pt x="894178" y="769812"/>
                </a:lnTo>
                <a:lnTo>
                  <a:pt x="894178" y="0"/>
                </a:lnTo>
                <a:lnTo>
                  <a:pt x="847288" y="0"/>
                </a:lnTo>
                <a:cubicBezTo>
                  <a:pt x="684577" y="0"/>
                  <a:pt x="263688" y="44529"/>
                  <a:pt x="0" y="406833"/>
                </a:cubicBezTo>
                <a:lnTo>
                  <a:pt x="716625" y="823224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11232" cap="flat">
            <a:solidFill>
              <a:srgbClr val="D4C9C6"/>
            </a:solidFill>
            <a:prstDash val="solid"/>
            <a:miter/>
          </a:ln>
        </p:spPr>
        <p:txBody>
          <a:bodyPr rtlCol="0" anchor="ctr"/>
          <a:lstStyle/>
          <a:p>
            <a:pPr algn="ctr"/>
            <a:r>
              <a:rPr lang="en-GB" sz="800" dirty="0">
                <a:solidFill>
                  <a:srgbClr val="002060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 How do I know if it’s an animal?</a:t>
            </a:r>
          </a:p>
          <a:p>
            <a:pPr algn="ctr"/>
            <a:endParaRPr lang="en-GB" sz="800" dirty="0">
              <a:solidFill>
                <a:srgbClr val="002060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44" name="Freeform: Shape 143">
            <a:extLst>
              <a:ext uri="{FF2B5EF4-FFF2-40B4-BE49-F238E27FC236}">
                <a16:creationId xmlns:a16="http://schemas.microsoft.com/office/drawing/2014/main" id="{4655296F-A86C-2544-310F-7D74674A5FEC}"/>
              </a:ext>
            </a:extLst>
          </p:cNvPr>
          <p:cNvSpPr/>
          <p:nvPr/>
        </p:nvSpPr>
        <p:spPr>
          <a:xfrm>
            <a:off x="320359" y="3673716"/>
            <a:ext cx="866110" cy="964008"/>
          </a:xfrm>
          <a:custGeom>
            <a:avLst/>
            <a:gdLst>
              <a:gd name="connsiteX0" fmla="*/ 865549 w 866110"/>
              <a:gd name="connsiteY0" fmla="*/ 545368 h 964008"/>
              <a:gd name="connsiteX1" fmla="*/ 852392 w 866110"/>
              <a:gd name="connsiteY1" fmla="*/ 482173 h 964008"/>
              <a:gd name="connsiteX2" fmla="*/ 866111 w 866110"/>
              <a:gd name="connsiteY2" fmla="*/ 415942 h 964008"/>
              <a:gd name="connsiteX3" fmla="*/ 149486 w 866110"/>
              <a:gd name="connsiteY3" fmla="*/ 0 h 964008"/>
              <a:gd name="connsiteX4" fmla="*/ 44 w 866110"/>
              <a:gd name="connsiteY4" fmla="*/ 479699 h 964008"/>
              <a:gd name="connsiteX5" fmla="*/ 142065 w 866110"/>
              <a:gd name="connsiteY5" fmla="*/ 964008 h 964008"/>
              <a:gd name="connsiteX6" fmla="*/ 865436 w 866110"/>
              <a:gd name="connsiteY6" fmla="*/ 545368 h 964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6110" h="964008">
                <a:moveTo>
                  <a:pt x="865549" y="545368"/>
                </a:moveTo>
                <a:cubicBezTo>
                  <a:pt x="854191" y="527714"/>
                  <a:pt x="853179" y="513883"/>
                  <a:pt x="852392" y="482173"/>
                </a:cubicBezTo>
                <a:cubicBezTo>
                  <a:pt x="851830" y="459683"/>
                  <a:pt x="855316" y="434383"/>
                  <a:pt x="866111" y="415942"/>
                </a:cubicBezTo>
                <a:lnTo>
                  <a:pt x="149486" y="0"/>
                </a:lnTo>
                <a:cubicBezTo>
                  <a:pt x="90789" y="75902"/>
                  <a:pt x="-2317" y="250532"/>
                  <a:pt x="44" y="479699"/>
                </a:cubicBezTo>
                <a:cubicBezTo>
                  <a:pt x="2518" y="712014"/>
                  <a:pt x="95174" y="891705"/>
                  <a:pt x="142065" y="964008"/>
                </a:cubicBezTo>
                <a:lnTo>
                  <a:pt x="865436" y="545368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11232" cap="flat">
            <a:solidFill>
              <a:srgbClr val="D4C9C6"/>
            </a:solidFill>
            <a:prstDash val="solid"/>
            <a:miter/>
          </a:ln>
        </p:spPr>
        <p:txBody>
          <a:bodyPr rtlCol="0" anchor="ctr"/>
          <a:lstStyle/>
          <a:p>
            <a:pPr algn="ctr"/>
            <a:r>
              <a:rPr lang="en-GB" sz="8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Revisit: Plants, Including Trees</a:t>
            </a:r>
          </a:p>
          <a:p>
            <a:pPr algn="ctr"/>
            <a:endParaRPr lang="en-GB" sz="800" b="1" dirty="0">
              <a:solidFill>
                <a:srgbClr val="002060"/>
              </a:solidFill>
              <a:latin typeface="Arial Rounded MT Bold" panose="020F0704030504030204" pitchFamily="34" charset="0"/>
              <a:cs typeface="Calibri"/>
            </a:endParaRPr>
          </a:p>
        </p:txBody>
      </p:sp>
      <p:sp>
        <p:nvSpPr>
          <p:cNvPr id="145" name="Freeform: Shape 144">
            <a:extLst>
              <a:ext uri="{FF2B5EF4-FFF2-40B4-BE49-F238E27FC236}">
                <a16:creationId xmlns:a16="http://schemas.microsoft.com/office/drawing/2014/main" id="{F128120D-C6D9-DC09-8FF7-CB57E779FC2F}"/>
              </a:ext>
            </a:extLst>
          </p:cNvPr>
          <p:cNvSpPr/>
          <p:nvPr/>
        </p:nvSpPr>
        <p:spPr>
          <a:xfrm>
            <a:off x="477001" y="4271436"/>
            <a:ext cx="906160" cy="833963"/>
          </a:xfrm>
          <a:custGeom>
            <a:avLst/>
            <a:gdLst>
              <a:gd name="connsiteX0" fmla="*/ 725620 w 903174"/>
              <a:gd name="connsiteY0" fmla="*/ 0 h 823336"/>
              <a:gd name="connsiteX1" fmla="*/ 744287 w 903174"/>
              <a:gd name="connsiteY1" fmla="*/ 16867 h 823336"/>
              <a:gd name="connsiteX2" fmla="*/ 865055 w 903174"/>
              <a:gd name="connsiteY2" fmla="*/ 53525 h 823336"/>
              <a:gd name="connsiteX3" fmla="*/ 903174 w 903174"/>
              <a:gd name="connsiteY3" fmla="*/ 53525 h 823336"/>
              <a:gd name="connsiteX4" fmla="*/ 903174 w 903174"/>
              <a:gd name="connsiteY4" fmla="*/ 823337 h 823336"/>
              <a:gd name="connsiteX5" fmla="*/ 856284 w 903174"/>
              <a:gd name="connsiteY5" fmla="*/ 823337 h 823336"/>
              <a:gd name="connsiteX6" fmla="*/ 0 w 903174"/>
              <a:gd name="connsiteY6" fmla="*/ 419315 h 823336"/>
              <a:gd name="connsiteX7" fmla="*/ 725620 w 903174"/>
              <a:gd name="connsiteY7" fmla="*/ 113 h 8233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03174" h="823336">
                <a:moveTo>
                  <a:pt x="725620" y="0"/>
                </a:moveTo>
                <a:cubicBezTo>
                  <a:pt x="730568" y="5510"/>
                  <a:pt x="737990" y="12482"/>
                  <a:pt x="744287" y="16867"/>
                </a:cubicBezTo>
                <a:cubicBezTo>
                  <a:pt x="778246" y="40369"/>
                  <a:pt x="813666" y="53525"/>
                  <a:pt x="865055" y="53525"/>
                </a:cubicBezTo>
                <a:lnTo>
                  <a:pt x="903174" y="53525"/>
                </a:lnTo>
                <a:lnTo>
                  <a:pt x="903174" y="823337"/>
                </a:lnTo>
                <a:lnTo>
                  <a:pt x="856284" y="823337"/>
                </a:lnTo>
                <a:cubicBezTo>
                  <a:pt x="693573" y="823337"/>
                  <a:pt x="263801" y="781619"/>
                  <a:pt x="0" y="419315"/>
                </a:cubicBezTo>
                <a:lnTo>
                  <a:pt x="725620" y="113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11232" cap="flat">
            <a:solidFill>
              <a:srgbClr val="D4C9C6"/>
            </a:solidFill>
            <a:prstDash val="solid"/>
            <a:miter/>
          </a:ln>
        </p:spPr>
        <p:txBody>
          <a:bodyPr rtlCol="0" anchor="ctr"/>
          <a:lstStyle/>
          <a:p>
            <a:pPr algn="ctr">
              <a:spcAft>
                <a:spcPts val="300"/>
              </a:spcAft>
            </a:pPr>
            <a:r>
              <a:rPr lang="en-GB" sz="800" dirty="0">
                <a:solidFill>
                  <a:srgbClr val="002060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     </a:t>
            </a:r>
            <a:r>
              <a:rPr lang="en-GB" sz="800" dirty="0">
                <a:solidFill>
                  <a:srgbClr val="00206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What makes </a:t>
            </a:r>
          </a:p>
          <a:p>
            <a:pPr algn="ctr">
              <a:spcAft>
                <a:spcPts val="300"/>
              </a:spcAft>
            </a:pPr>
            <a:r>
              <a:rPr lang="en-GB" sz="800" dirty="0">
                <a:solidFill>
                  <a:srgbClr val="00206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 plant?</a:t>
            </a:r>
          </a:p>
          <a:p>
            <a:pPr lvl="0" algn="ctr">
              <a:spcAft>
                <a:spcPts val="300"/>
              </a:spcAft>
            </a:pPr>
            <a:endParaRPr lang="en-GB" sz="800" dirty="0">
              <a:solidFill>
                <a:srgbClr val="002060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47" name="Freeform: Shape 146">
            <a:extLst>
              <a:ext uri="{FF2B5EF4-FFF2-40B4-BE49-F238E27FC236}">
                <a16:creationId xmlns:a16="http://schemas.microsoft.com/office/drawing/2014/main" id="{3B305579-5597-E176-5532-02FE5691536E}"/>
              </a:ext>
            </a:extLst>
          </p:cNvPr>
          <p:cNvSpPr/>
          <p:nvPr/>
        </p:nvSpPr>
        <p:spPr>
          <a:xfrm>
            <a:off x="5500458" y="4331371"/>
            <a:ext cx="894178" cy="823336"/>
          </a:xfrm>
          <a:custGeom>
            <a:avLst/>
            <a:gdLst>
              <a:gd name="connsiteX0" fmla="*/ 177554 w 894178"/>
              <a:gd name="connsiteY0" fmla="*/ 823337 h 823336"/>
              <a:gd name="connsiteX1" fmla="*/ 158888 w 894178"/>
              <a:gd name="connsiteY1" fmla="*/ 806470 h 823336"/>
              <a:gd name="connsiteX2" fmla="*/ 38120 w 894178"/>
              <a:gd name="connsiteY2" fmla="*/ 769812 h 823336"/>
              <a:gd name="connsiteX3" fmla="*/ 0 w 894178"/>
              <a:gd name="connsiteY3" fmla="*/ 769812 h 823336"/>
              <a:gd name="connsiteX4" fmla="*/ 0 w 894178"/>
              <a:gd name="connsiteY4" fmla="*/ 0 h 823336"/>
              <a:gd name="connsiteX5" fmla="*/ 46891 w 894178"/>
              <a:gd name="connsiteY5" fmla="*/ 0 h 823336"/>
              <a:gd name="connsiteX6" fmla="*/ 894179 w 894178"/>
              <a:gd name="connsiteY6" fmla="*/ 406833 h 823336"/>
              <a:gd name="connsiteX7" fmla="*/ 177554 w 894178"/>
              <a:gd name="connsiteY7" fmla="*/ 823224 h 8233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94178" h="823336">
                <a:moveTo>
                  <a:pt x="177554" y="823337"/>
                </a:moveTo>
                <a:cubicBezTo>
                  <a:pt x="172606" y="817827"/>
                  <a:pt x="165185" y="810855"/>
                  <a:pt x="158888" y="806470"/>
                </a:cubicBezTo>
                <a:cubicBezTo>
                  <a:pt x="124929" y="782969"/>
                  <a:pt x="89508" y="769812"/>
                  <a:pt x="38120" y="769812"/>
                </a:cubicBezTo>
                <a:lnTo>
                  <a:pt x="0" y="769812"/>
                </a:lnTo>
                <a:lnTo>
                  <a:pt x="0" y="0"/>
                </a:lnTo>
                <a:lnTo>
                  <a:pt x="46891" y="0"/>
                </a:lnTo>
                <a:cubicBezTo>
                  <a:pt x="209601" y="0"/>
                  <a:pt x="630490" y="44529"/>
                  <a:pt x="894179" y="406833"/>
                </a:cubicBezTo>
                <a:lnTo>
                  <a:pt x="177554" y="823224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11232" cap="flat">
            <a:solidFill>
              <a:srgbClr val="D4C9C6"/>
            </a:solidFill>
            <a:prstDash val="solid"/>
            <a:miter/>
          </a:ln>
        </p:spPr>
        <p:txBody>
          <a:bodyPr rtlCol="0" anchor="ctr"/>
          <a:lstStyle/>
          <a:p>
            <a:pPr lvl="0" algn="ctr">
              <a:spcAft>
                <a:spcPts val="300"/>
              </a:spcAft>
            </a:pPr>
            <a:r>
              <a:rPr lang="en-GB" sz="800" dirty="0">
                <a:solidFill>
                  <a:srgbClr val="002060"/>
                </a:solidFill>
                <a:latin typeface="Calibri" panose="020F0502020204030204" pitchFamily="34" charset="0"/>
              </a:rPr>
              <a:t>What do living things need to survive?</a:t>
            </a:r>
            <a:endParaRPr lang="en-GB" sz="800" dirty="0">
              <a:solidFill>
                <a:srgbClr val="002060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48" name="Freeform: Shape 147">
            <a:extLst>
              <a:ext uri="{FF2B5EF4-FFF2-40B4-BE49-F238E27FC236}">
                <a16:creationId xmlns:a16="http://schemas.microsoft.com/office/drawing/2014/main" id="{31F0EC01-BDA5-D702-1CA4-E484FC5662D0}"/>
              </a:ext>
            </a:extLst>
          </p:cNvPr>
          <p:cNvSpPr/>
          <p:nvPr/>
        </p:nvSpPr>
        <p:spPr>
          <a:xfrm>
            <a:off x="5684290" y="4782209"/>
            <a:ext cx="866002" cy="964008"/>
          </a:xfrm>
          <a:custGeom>
            <a:avLst/>
            <a:gdLst>
              <a:gd name="connsiteX0" fmla="*/ 562 w 866002"/>
              <a:gd name="connsiteY0" fmla="*/ 545368 h 964008"/>
              <a:gd name="connsiteX1" fmla="*/ 13719 w 866002"/>
              <a:gd name="connsiteY1" fmla="*/ 482173 h 964008"/>
              <a:gd name="connsiteX2" fmla="*/ 0 w 866002"/>
              <a:gd name="connsiteY2" fmla="*/ 415941 h 964008"/>
              <a:gd name="connsiteX3" fmla="*/ 716625 w 866002"/>
              <a:gd name="connsiteY3" fmla="*/ 0 h 964008"/>
              <a:gd name="connsiteX4" fmla="*/ 865954 w 866002"/>
              <a:gd name="connsiteY4" fmla="*/ 479699 h 964008"/>
              <a:gd name="connsiteX5" fmla="*/ 723934 w 866002"/>
              <a:gd name="connsiteY5" fmla="*/ 964008 h 964008"/>
              <a:gd name="connsiteX6" fmla="*/ 562 w 866002"/>
              <a:gd name="connsiteY6" fmla="*/ 545368 h 964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6002" h="964008">
                <a:moveTo>
                  <a:pt x="562" y="545368"/>
                </a:moveTo>
                <a:cubicBezTo>
                  <a:pt x="11919" y="527714"/>
                  <a:pt x="12932" y="513883"/>
                  <a:pt x="13719" y="482173"/>
                </a:cubicBezTo>
                <a:cubicBezTo>
                  <a:pt x="14281" y="459683"/>
                  <a:pt x="10795" y="434383"/>
                  <a:pt x="0" y="415941"/>
                </a:cubicBezTo>
                <a:lnTo>
                  <a:pt x="716625" y="0"/>
                </a:lnTo>
                <a:cubicBezTo>
                  <a:pt x="775322" y="75902"/>
                  <a:pt x="868429" y="250532"/>
                  <a:pt x="865954" y="479699"/>
                </a:cubicBezTo>
                <a:cubicBezTo>
                  <a:pt x="863481" y="712014"/>
                  <a:pt x="770824" y="891705"/>
                  <a:pt x="723934" y="964008"/>
                </a:cubicBezTo>
                <a:lnTo>
                  <a:pt x="562" y="545368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11232" cap="flat">
            <a:solidFill>
              <a:srgbClr val="D4C9C6"/>
            </a:solidFill>
            <a:prstDash val="solid"/>
            <a:miter/>
          </a:ln>
        </p:spPr>
        <p:txBody>
          <a:bodyPr rtlCol="0" anchor="ctr"/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</a:pPr>
            <a:r>
              <a:rPr lang="en-GB" sz="800" b="1" dirty="0">
                <a:solidFill>
                  <a:srgbClr val="00206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Animals, Including Humans </a:t>
            </a:r>
            <a:endParaRPr lang="en-GB" sz="800" b="1" dirty="0">
              <a:solidFill>
                <a:srgbClr val="002060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49" name="Freeform: Shape 148">
            <a:extLst>
              <a:ext uri="{FF2B5EF4-FFF2-40B4-BE49-F238E27FC236}">
                <a16:creationId xmlns:a16="http://schemas.microsoft.com/office/drawing/2014/main" id="{1332DC58-DE04-8BE5-ED5F-47C9F3265BB8}"/>
              </a:ext>
            </a:extLst>
          </p:cNvPr>
          <p:cNvSpPr/>
          <p:nvPr/>
        </p:nvSpPr>
        <p:spPr>
          <a:xfrm>
            <a:off x="5491462" y="5376313"/>
            <a:ext cx="903174" cy="823336"/>
          </a:xfrm>
          <a:custGeom>
            <a:avLst/>
            <a:gdLst>
              <a:gd name="connsiteX0" fmla="*/ 177554 w 903174"/>
              <a:gd name="connsiteY0" fmla="*/ 0 h 823336"/>
              <a:gd name="connsiteX1" fmla="*/ 158888 w 903174"/>
              <a:gd name="connsiteY1" fmla="*/ 16867 h 823336"/>
              <a:gd name="connsiteX2" fmla="*/ 38120 w 903174"/>
              <a:gd name="connsiteY2" fmla="*/ 53525 h 823336"/>
              <a:gd name="connsiteX3" fmla="*/ 0 w 903174"/>
              <a:gd name="connsiteY3" fmla="*/ 53525 h 823336"/>
              <a:gd name="connsiteX4" fmla="*/ 0 w 903174"/>
              <a:gd name="connsiteY4" fmla="*/ 823337 h 823336"/>
              <a:gd name="connsiteX5" fmla="*/ 46891 w 903174"/>
              <a:gd name="connsiteY5" fmla="*/ 823337 h 823336"/>
              <a:gd name="connsiteX6" fmla="*/ 903174 w 903174"/>
              <a:gd name="connsiteY6" fmla="*/ 419315 h 823336"/>
              <a:gd name="connsiteX7" fmla="*/ 177554 w 903174"/>
              <a:gd name="connsiteY7" fmla="*/ 112 h 8233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03174" h="823336">
                <a:moveTo>
                  <a:pt x="177554" y="0"/>
                </a:moveTo>
                <a:cubicBezTo>
                  <a:pt x="172606" y="5510"/>
                  <a:pt x="165185" y="12481"/>
                  <a:pt x="158888" y="16867"/>
                </a:cubicBezTo>
                <a:cubicBezTo>
                  <a:pt x="124929" y="40368"/>
                  <a:pt x="89508" y="53525"/>
                  <a:pt x="38120" y="53525"/>
                </a:cubicBezTo>
                <a:lnTo>
                  <a:pt x="0" y="53525"/>
                </a:lnTo>
                <a:cubicBezTo>
                  <a:pt x="0" y="53525"/>
                  <a:pt x="0" y="823337"/>
                  <a:pt x="0" y="823337"/>
                </a:cubicBezTo>
                <a:lnTo>
                  <a:pt x="46891" y="823337"/>
                </a:lnTo>
                <a:cubicBezTo>
                  <a:pt x="209601" y="823337"/>
                  <a:pt x="639373" y="781619"/>
                  <a:pt x="903174" y="419315"/>
                </a:cubicBezTo>
                <a:lnTo>
                  <a:pt x="177554" y="112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11232" cap="flat">
            <a:solidFill>
              <a:srgbClr val="D4C9C6"/>
            </a:solidFill>
            <a:prstDash val="solid"/>
            <a:miter/>
          </a:ln>
        </p:spPr>
        <p:txBody>
          <a:bodyPr rtlCol="0" anchor="ctr"/>
          <a:lstStyle/>
          <a:p>
            <a:pPr lvl="0" algn="ctr">
              <a:spcAft>
                <a:spcPts val="300"/>
              </a:spcAft>
            </a:pPr>
            <a:r>
              <a:rPr lang="en-GB" sz="800" dirty="0">
                <a:solidFill>
                  <a:srgbClr val="00206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What do animals need to survive and grow?</a:t>
            </a:r>
            <a:endParaRPr lang="en-GB" sz="800" dirty="0">
              <a:solidFill>
                <a:srgbClr val="002060"/>
              </a:solidFill>
              <a:latin typeface="Arial Rounded MT Bold" panose="020F0704030504030204" pitchFamily="34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150" name="Freeform: Shape 149">
            <a:extLst>
              <a:ext uri="{FF2B5EF4-FFF2-40B4-BE49-F238E27FC236}">
                <a16:creationId xmlns:a16="http://schemas.microsoft.com/office/drawing/2014/main" id="{739828EC-73ED-9C35-40C5-996D84D9A400}"/>
              </a:ext>
            </a:extLst>
          </p:cNvPr>
          <p:cNvSpPr/>
          <p:nvPr/>
        </p:nvSpPr>
        <p:spPr>
          <a:xfrm>
            <a:off x="2485822" y="5435946"/>
            <a:ext cx="956586" cy="769587"/>
          </a:xfrm>
          <a:custGeom>
            <a:avLst/>
            <a:gdLst>
              <a:gd name="connsiteX0" fmla="*/ 0 w 956586"/>
              <a:gd name="connsiteY0" fmla="*/ 765652 h 769587"/>
              <a:gd name="connsiteX1" fmla="*/ 956587 w 956586"/>
              <a:gd name="connsiteY1" fmla="*/ 769587 h 769587"/>
              <a:gd name="connsiteX2" fmla="*/ 956587 w 956586"/>
              <a:gd name="connsiteY2" fmla="*/ 0 h 769587"/>
              <a:gd name="connsiteX3" fmla="*/ 0 w 956586"/>
              <a:gd name="connsiteY3" fmla="*/ 0 h 769587"/>
              <a:gd name="connsiteX4" fmla="*/ 0 w 956586"/>
              <a:gd name="connsiteY4" fmla="*/ 765652 h 7695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6586" h="769587">
                <a:moveTo>
                  <a:pt x="0" y="765652"/>
                </a:moveTo>
                <a:lnTo>
                  <a:pt x="956587" y="769587"/>
                </a:lnTo>
                <a:lnTo>
                  <a:pt x="956587" y="0"/>
                </a:lnTo>
                <a:lnTo>
                  <a:pt x="0" y="0"/>
                </a:lnTo>
                <a:lnTo>
                  <a:pt x="0" y="765652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11232" cap="flat">
            <a:solidFill>
              <a:srgbClr val="D4C9C6"/>
            </a:solidFill>
            <a:prstDash val="solid"/>
            <a:miter/>
          </a:ln>
        </p:spPr>
        <p:txBody>
          <a:bodyPr rtlCol="0" anchor="ctr"/>
          <a:lstStyle/>
          <a:p>
            <a:pPr algn="ctr"/>
            <a:r>
              <a:rPr lang="en-GB" sz="800" b="1" dirty="0">
                <a:solidFill>
                  <a:srgbClr val="002060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Revisit: Materials and Living Things and Their Habitats </a:t>
            </a:r>
          </a:p>
        </p:txBody>
      </p:sp>
      <p:sp>
        <p:nvSpPr>
          <p:cNvPr id="151" name="Freeform: Shape 150">
            <a:extLst>
              <a:ext uri="{FF2B5EF4-FFF2-40B4-BE49-F238E27FC236}">
                <a16:creationId xmlns:a16="http://schemas.microsoft.com/office/drawing/2014/main" id="{95A8AF5E-D0A1-6B95-61FD-291AE07C9651}"/>
              </a:ext>
            </a:extLst>
          </p:cNvPr>
          <p:cNvSpPr/>
          <p:nvPr/>
        </p:nvSpPr>
        <p:spPr>
          <a:xfrm>
            <a:off x="1455305" y="5432121"/>
            <a:ext cx="996169" cy="768237"/>
          </a:xfrm>
          <a:custGeom>
            <a:avLst/>
            <a:gdLst>
              <a:gd name="connsiteX0" fmla="*/ 0 w 1964448"/>
              <a:gd name="connsiteY0" fmla="*/ 0 h 768237"/>
              <a:gd name="connsiteX1" fmla="*/ 1964449 w 1964448"/>
              <a:gd name="connsiteY1" fmla="*/ 0 h 768237"/>
              <a:gd name="connsiteX2" fmla="*/ 1964449 w 1964448"/>
              <a:gd name="connsiteY2" fmla="*/ 768238 h 768237"/>
              <a:gd name="connsiteX3" fmla="*/ 0 w 1964448"/>
              <a:gd name="connsiteY3" fmla="*/ 768238 h 7682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64448" h="768237">
                <a:moveTo>
                  <a:pt x="0" y="0"/>
                </a:moveTo>
                <a:lnTo>
                  <a:pt x="1964449" y="0"/>
                </a:lnTo>
                <a:lnTo>
                  <a:pt x="1964449" y="768238"/>
                </a:lnTo>
                <a:lnTo>
                  <a:pt x="0" y="768238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11232" cap="flat">
            <a:solidFill>
              <a:srgbClr val="D4C9C6"/>
            </a:solidFill>
            <a:prstDash val="solid"/>
            <a:miter/>
          </a:ln>
        </p:spPr>
        <p:txBody>
          <a:bodyPr rtlCol="0" anchor="ctr"/>
          <a:lstStyle/>
          <a:p>
            <a:pPr algn="ctr"/>
            <a:r>
              <a:rPr lang="en-GB" sz="800" dirty="0">
                <a:solidFill>
                  <a:srgbClr val="00206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What is it made from? Compare: What is alive, what is not alive, what has never been alive? </a:t>
            </a:r>
            <a:endParaRPr lang="en-GB" sz="700" dirty="0">
              <a:solidFill>
                <a:srgbClr val="002060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52" name="Freeform: Shape 151">
            <a:extLst>
              <a:ext uri="{FF2B5EF4-FFF2-40B4-BE49-F238E27FC236}">
                <a16:creationId xmlns:a16="http://schemas.microsoft.com/office/drawing/2014/main" id="{21686478-099E-8914-22DD-3B2F3D67B09D}"/>
              </a:ext>
            </a:extLst>
          </p:cNvPr>
          <p:cNvSpPr/>
          <p:nvPr/>
        </p:nvSpPr>
        <p:spPr>
          <a:xfrm>
            <a:off x="1443596" y="6520713"/>
            <a:ext cx="956586" cy="772061"/>
          </a:xfrm>
          <a:custGeom>
            <a:avLst/>
            <a:gdLst>
              <a:gd name="connsiteX0" fmla="*/ 0 w 956586"/>
              <a:gd name="connsiteY0" fmla="*/ 768125 h 772061"/>
              <a:gd name="connsiteX1" fmla="*/ 956587 w 956586"/>
              <a:gd name="connsiteY1" fmla="*/ 772061 h 772061"/>
              <a:gd name="connsiteX2" fmla="*/ 956587 w 956586"/>
              <a:gd name="connsiteY2" fmla="*/ 0 h 772061"/>
              <a:gd name="connsiteX3" fmla="*/ 0 w 956586"/>
              <a:gd name="connsiteY3" fmla="*/ 0 h 772061"/>
              <a:gd name="connsiteX4" fmla="*/ 0 w 956586"/>
              <a:gd name="connsiteY4" fmla="*/ 768125 h 772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6586" h="772061">
                <a:moveTo>
                  <a:pt x="0" y="768125"/>
                </a:moveTo>
                <a:lnTo>
                  <a:pt x="956587" y="772061"/>
                </a:lnTo>
                <a:lnTo>
                  <a:pt x="956587" y="0"/>
                </a:lnTo>
                <a:lnTo>
                  <a:pt x="0" y="0"/>
                </a:lnTo>
                <a:lnTo>
                  <a:pt x="0" y="768125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11232" cap="flat">
            <a:solidFill>
              <a:srgbClr val="D4C9C6"/>
            </a:solidFill>
            <a:prstDash val="solid"/>
            <a:miter/>
          </a:ln>
        </p:spPr>
        <p:txBody>
          <a:bodyPr rtlCol="0" anchor="ctr"/>
          <a:lstStyle/>
          <a:p>
            <a:pPr lvl="0" algn="ctr" defTabSz="914400"/>
            <a:r>
              <a:rPr lang="en-GB" sz="800" dirty="0">
                <a:solidFill>
                  <a:srgbClr val="002060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How do seeds and bulbs grow? What do I know about animals including humans? </a:t>
            </a:r>
            <a:endParaRPr lang="en-GB" sz="800" b="1" dirty="0">
              <a:solidFill>
                <a:srgbClr val="002060"/>
              </a:solidFill>
              <a:latin typeface="Arial Rounded MT Bold" panose="020F07040305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53" name="Freeform: Shape 152">
            <a:extLst>
              <a:ext uri="{FF2B5EF4-FFF2-40B4-BE49-F238E27FC236}">
                <a16:creationId xmlns:a16="http://schemas.microsoft.com/office/drawing/2014/main" id="{4920A445-BC78-2E8E-6D4F-B9AD4093F32B}"/>
              </a:ext>
            </a:extLst>
          </p:cNvPr>
          <p:cNvSpPr/>
          <p:nvPr/>
        </p:nvSpPr>
        <p:spPr>
          <a:xfrm>
            <a:off x="3456621" y="6520656"/>
            <a:ext cx="956586" cy="772061"/>
          </a:xfrm>
          <a:custGeom>
            <a:avLst/>
            <a:gdLst>
              <a:gd name="connsiteX0" fmla="*/ 0 w 956586"/>
              <a:gd name="connsiteY0" fmla="*/ 0 h 772061"/>
              <a:gd name="connsiteX1" fmla="*/ 956587 w 956586"/>
              <a:gd name="connsiteY1" fmla="*/ 0 h 772061"/>
              <a:gd name="connsiteX2" fmla="*/ 956587 w 956586"/>
              <a:gd name="connsiteY2" fmla="*/ 772061 h 772061"/>
              <a:gd name="connsiteX3" fmla="*/ 0 w 956586"/>
              <a:gd name="connsiteY3" fmla="*/ 772061 h 772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56586" h="772061">
                <a:moveTo>
                  <a:pt x="0" y="0"/>
                </a:moveTo>
                <a:lnTo>
                  <a:pt x="956587" y="0"/>
                </a:lnTo>
                <a:lnTo>
                  <a:pt x="956587" y="772061"/>
                </a:lnTo>
                <a:lnTo>
                  <a:pt x="0" y="772061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11232" cap="flat">
            <a:solidFill>
              <a:srgbClr val="D4C9C6"/>
            </a:solidFill>
            <a:prstDash val="solid"/>
            <a:miter/>
          </a:ln>
        </p:spPr>
        <p:txBody>
          <a:bodyPr rtlCol="0" anchor="ctr"/>
          <a:lstStyle/>
          <a:p>
            <a:pPr lvl="0" algn="ctr">
              <a:spcAft>
                <a:spcPts val="300"/>
              </a:spcAft>
            </a:pPr>
            <a:r>
              <a:rPr lang="en-GB" sz="800" b="1" dirty="0">
                <a:solidFill>
                  <a:srgbClr val="002060"/>
                </a:solidFill>
                <a:latin typeface="Calibri Light" panose="020F0302020204030204" pitchFamily="34" charset="0"/>
                <a:ea typeface="Roboto" panose="02000000000000000000" pitchFamily="2" charset="0"/>
                <a:cs typeface="Calibri Light" panose="020F0302020204030204" pitchFamily="34" charset="0"/>
              </a:rPr>
              <a:t>Rocks</a:t>
            </a:r>
          </a:p>
        </p:txBody>
      </p:sp>
      <p:sp>
        <p:nvSpPr>
          <p:cNvPr id="156" name="Freeform: Shape 155">
            <a:extLst>
              <a:ext uri="{FF2B5EF4-FFF2-40B4-BE49-F238E27FC236}">
                <a16:creationId xmlns:a16="http://schemas.microsoft.com/office/drawing/2014/main" id="{DD520B30-51EE-D21A-75E6-75C9F8E25178}"/>
              </a:ext>
            </a:extLst>
          </p:cNvPr>
          <p:cNvSpPr/>
          <p:nvPr/>
        </p:nvSpPr>
        <p:spPr>
          <a:xfrm>
            <a:off x="459961" y="5439838"/>
            <a:ext cx="940467" cy="772061"/>
          </a:xfrm>
          <a:custGeom>
            <a:avLst/>
            <a:gdLst>
              <a:gd name="connsiteX0" fmla="*/ 716625 w 894178"/>
              <a:gd name="connsiteY0" fmla="*/ 823337 h 823336"/>
              <a:gd name="connsiteX1" fmla="*/ 735291 w 894178"/>
              <a:gd name="connsiteY1" fmla="*/ 806470 h 823336"/>
              <a:gd name="connsiteX2" fmla="*/ 856059 w 894178"/>
              <a:gd name="connsiteY2" fmla="*/ 769812 h 823336"/>
              <a:gd name="connsiteX3" fmla="*/ 894178 w 894178"/>
              <a:gd name="connsiteY3" fmla="*/ 769812 h 823336"/>
              <a:gd name="connsiteX4" fmla="*/ 894178 w 894178"/>
              <a:gd name="connsiteY4" fmla="*/ 0 h 823336"/>
              <a:gd name="connsiteX5" fmla="*/ 847288 w 894178"/>
              <a:gd name="connsiteY5" fmla="*/ 0 h 823336"/>
              <a:gd name="connsiteX6" fmla="*/ 0 w 894178"/>
              <a:gd name="connsiteY6" fmla="*/ 406833 h 823336"/>
              <a:gd name="connsiteX7" fmla="*/ 716625 w 894178"/>
              <a:gd name="connsiteY7" fmla="*/ 823224 h 8233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94178" h="823336">
                <a:moveTo>
                  <a:pt x="716625" y="823337"/>
                </a:moveTo>
                <a:cubicBezTo>
                  <a:pt x="721572" y="817827"/>
                  <a:pt x="728994" y="810855"/>
                  <a:pt x="735291" y="806470"/>
                </a:cubicBezTo>
                <a:cubicBezTo>
                  <a:pt x="769250" y="782969"/>
                  <a:pt x="804671" y="769812"/>
                  <a:pt x="856059" y="769812"/>
                </a:cubicBezTo>
                <a:lnTo>
                  <a:pt x="894178" y="769812"/>
                </a:lnTo>
                <a:lnTo>
                  <a:pt x="894178" y="0"/>
                </a:lnTo>
                <a:lnTo>
                  <a:pt x="847288" y="0"/>
                </a:lnTo>
                <a:cubicBezTo>
                  <a:pt x="684577" y="0"/>
                  <a:pt x="263688" y="44529"/>
                  <a:pt x="0" y="406833"/>
                </a:cubicBezTo>
                <a:lnTo>
                  <a:pt x="716625" y="823224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11232" cap="flat">
            <a:solidFill>
              <a:srgbClr val="D4C9C6"/>
            </a:solidFill>
            <a:prstDash val="solid"/>
            <a:miter/>
          </a:ln>
        </p:spPr>
        <p:txBody>
          <a:bodyPr rtlCol="0" anchor="ctr"/>
          <a:lstStyle/>
          <a:p>
            <a:pPr algn="ctr"/>
            <a:r>
              <a:rPr lang="en-GB" sz="800" b="1" dirty="0">
                <a:solidFill>
                  <a:srgbClr val="00206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Plants</a:t>
            </a:r>
          </a:p>
        </p:txBody>
      </p:sp>
      <p:sp>
        <p:nvSpPr>
          <p:cNvPr id="157" name="Freeform: Shape 156">
            <a:extLst>
              <a:ext uri="{FF2B5EF4-FFF2-40B4-BE49-F238E27FC236}">
                <a16:creationId xmlns:a16="http://schemas.microsoft.com/office/drawing/2014/main" id="{4E30E5D7-211E-CF67-A529-3ED913454C5E}"/>
              </a:ext>
            </a:extLst>
          </p:cNvPr>
          <p:cNvSpPr/>
          <p:nvPr/>
        </p:nvSpPr>
        <p:spPr>
          <a:xfrm>
            <a:off x="266595" y="5885495"/>
            <a:ext cx="866110" cy="964007"/>
          </a:xfrm>
          <a:custGeom>
            <a:avLst/>
            <a:gdLst>
              <a:gd name="connsiteX0" fmla="*/ 865549 w 866110"/>
              <a:gd name="connsiteY0" fmla="*/ 545368 h 964007"/>
              <a:gd name="connsiteX1" fmla="*/ 852392 w 866110"/>
              <a:gd name="connsiteY1" fmla="*/ 482173 h 964007"/>
              <a:gd name="connsiteX2" fmla="*/ 866111 w 866110"/>
              <a:gd name="connsiteY2" fmla="*/ 415942 h 964007"/>
              <a:gd name="connsiteX3" fmla="*/ 149486 w 866110"/>
              <a:gd name="connsiteY3" fmla="*/ 0 h 964007"/>
              <a:gd name="connsiteX4" fmla="*/ 44 w 866110"/>
              <a:gd name="connsiteY4" fmla="*/ 479699 h 964007"/>
              <a:gd name="connsiteX5" fmla="*/ 142065 w 866110"/>
              <a:gd name="connsiteY5" fmla="*/ 964008 h 964007"/>
              <a:gd name="connsiteX6" fmla="*/ 865436 w 866110"/>
              <a:gd name="connsiteY6" fmla="*/ 545368 h 9640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6110" h="964007">
                <a:moveTo>
                  <a:pt x="865549" y="545368"/>
                </a:moveTo>
                <a:cubicBezTo>
                  <a:pt x="854191" y="527714"/>
                  <a:pt x="853179" y="513883"/>
                  <a:pt x="852392" y="482173"/>
                </a:cubicBezTo>
                <a:cubicBezTo>
                  <a:pt x="851830" y="459683"/>
                  <a:pt x="855316" y="434383"/>
                  <a:pt x="866111" y="415942"/>
                </a:cubicBezTo>
                <a:lnTo>
                  <a:pt x="149486" y="0"/>
                </a:lnTo>
                <a:cubicBezTo>
                  <a:pt x="90789" y="75902"/>
                  <a:pt x="-2317" y="250532"/>
                  <a:pt x="44" y="479699"/>
                </a:cubicBezTo>
                <a:cubicBezTo>
                  <a:pt x="2518" y="712014"/>
                  <a:pt x="95174" y="891705"/>
                  <a:pt x="142065" y="964008"/>
                </a:cubicBezTo>
                <a:lnTo>
                  <a:pt x="865436" y="545368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11232" cap="flat">
            <a:solidFill>
              <a:srgbClr val="D4C9C6"/>
            </a:solidFill>
            <a:prstDash val="solid"/>
            <a:miter/>
          </a:ln>
        </p:spPr>
        <p:txBody>
          <a:bodyPr rtlCol="0" anchor="ctr"/>
          <a:lstStyle/>
          <a:p>
            <a:pPr lvl="0" algn="ctr">
              <a:spcAft>
                <a:spcPts val="300"/>
              </a:spcAft>
            </a:pPr>
            <a:r>
              <a:rPr lang="en-GB" sz="800">
                <a:solidFill>
                  <a:srgbClr val="002060"/>
                </a:solidFill>
                <a:latin typeface="Calibri Light" panose="020F0302020204030204" pitchFamily="34" charset="0"/>
                <a:ea typeface="Roboto" panose="02000000000000000000" pitchFamily="2" charset="0"/>
                <a:cs typeface="Calibri Light" panose="020F0302020204030204" pitchFamily="34" charset="0"/>
              </a:rPr>
              <a:t>What do plants need to survive and grow?</a:t>
            </a:r>
            <a:endParaRPr lang="en-GB" sz="800" dirty="0">
              <a:solidFill>
                <a:srgbClr val="002060"/>
              </a:solidFill>
              <a:latin typeface="Calibri Light" panose="020F0302020204030204" pitchFamily="34" charset="0"/>
              <a:ea typeface="Roboto" panose="02000000000000000000" pitchFamily="2" charset="0"/>
              <a:cs typeface="Calibri Light" panose="020F0302020204030204" pitchFamily="34" charset="0"/>
            </a:endParaRPr>
          </a:p>
        </p:txBody>
      </p:sp>
      <p:sp>
        <p:nvSpPr>
          <p:cNvPr id="158" name="Freeform: Shape 157">
            <a:extLst>
              <a:ext uri="{FF2B5EF4-FFF2-40B4-BE49-F238E27FC236}">
                <a16:creationId xmlns:a16="http://schemas.microsoft.com/office/drawing/2014/main" id="{AD9801C6-25ED-5CA8-09F1-69016575B3EA}"/>
              </a:ext>
            </a:extLst>
          </p:cNvPr>
          <p:cNvSpPr/>
          <p:nvPr/>
        </p:nvSpPr>
        <p:spPr>
          <a:xfrm>
            <a:off x="460823" y="6475341"/>
            <a:ext cx="943419" cy="823336"/>
          </a:xfrm>
          <a:custGeom>
            <a:avLst/>
            <a:gdLst>
              <a:gd name="connsiteX0" fmla="*/ 725620 w 903174"/>
              <a:gd name="connsiteY0" fmla="*/ 0 h 823336"/>
              <a:gd name="connsiteX1" fmla="*/ 744287 w 903174"/>
              <a:gd name="connsiteY1" fmla="*/ 16867 h 823336"/>
              <a:gd name="connsiteX2" fmla="*/ 865055 w 903174"/>
              <a:gd name="connsiteY2" fmla="*/ 53525 h 823336"/>
              <a:gd name="connsiteX3" fmla="*/ 903174 w 903174"/>
              <a:gd name="connsiteY3" fmla="*/ 53525 h 823336"/>
              <a:gd name="connsiteX4" fmla="*/ 903174 w 903174"/>
              <a:gd name="connsiteY4" fmla="*/ 823337 h 823336"/>
              <a:gd name="connsiteX5" fmla="*/ 856284 w 903174"/>
              <a:gd name="connsiteY5" fmla="*/ 823337 h 823336"/>
              <a:gd name="connsiteX6" fmla="*/ 0 w 903174"/>
              <a:gd name="connsiteY6" fmla="*/ 419315 h 823336"/>
              <a:gd name="connsiteX7" fmla="*/ 725620 w 903174"/>
              <a:gd name="connsiteY7" fmla="*/ 113 h 8233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03174" h="823336">
                <a:moveTo>
                  <a:pt x="725620" y="0"/>
                </a:moveTo>
                <a:cubicBezTo>
                  <a:pt x="730568" y="5510"/>
                  <a:pt x="737990" y="12481"/>
                  <a:pt x="744287" y="16867"/>
                </a:cubicBezTo>
                <a:cubicBezTo>
                  <a:pt x="778246" y="40368"/>
                  <a:pt x="813666" y="53525"/>
                  <a:pt x="865055" y="53525"/>
                </a:cubicBezTo>
                <a:lnTo>
                  <a:pt x="903174" y="53525"/>
                </a:lnTo>
                <a:lnTo>
                  <a:pt x="903174" y="823337"/>
                </a:lnTo>
                <a:lnTo>
                  <a:pt x="856284" y="823337"/>
                </a:lnTo>
                <a:cubicBezTo>
                  <a:pt x="693573" y="823337"/>
                  <a:pt x="263801" y="781619"/>
                  <a:pt x="0" y="419315"/>
                </a:cubicBezTo>
                <a:lnTo>
                  <a:pt x="725620" y="113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11232" cap="flat">
            <a:solidFill>
              <a:srgbClr val="D4C9C6"/>
            </a:solidFill>
            <a:prstDash val="solid"/>
            <a:miter/>
          </a:ln>
        </p:spPr>
        <p:txBody>
          <a:bodyPr rtlCol="0" anchor="ctr"/>
          <a:lstStyle/>
          <a:p>
            <a:pPr lvl="0" algn="ctr" defTabSz="914400"/>
            <a:r>
              <a:rPr lang="en-GB" sz="800" b="1" dirty="0">
                <a:solidFill>
                  <a:srgbClr val="002060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Revisit: Plants and Animals, Including Humans</a:t>
            </a:r>
          </a:p>
        </p:txBody>
      </p:sp>
      <p:sp>
        <p:nvSpPr>
          <p:cNvPr id="160" name="Freeform: Shape 159">
            <a:extLst>
              <a:ext uri="{FF2B5EF4-FFF2-40B4-BE49-F238E27FC236}">
                <a16:creationId xmlns:a16="http://schemas.microsoft.com/office/drawing/2014/main" id="{A4D96A16-3AC4-1400-ECCC-680AF509D692}"/>
              </a:ext>
            </a:extLst>
          </p:cNvPr>
          <p:cNvSpPr/>
          <p:nvPr/>
        </p:nvSpPr>
        <p:spPr>
          <a:xfrm>
            <a:off x="5460294" y="6509832"/>
            <a:ext cx="894178" cy="823336"/>
          </a:xfrm>
          <a:custGeom>
            <a:avLst/>
            <a:gdLst>
              <a:gd name="connsiteX0" fmla="*/ 177554 w 894178"/>
              <a:gd name="connsiteY0" fmla="*/ 823337 h 823336"/>
              <a:gd name="connsiteX1" fmla="*/ 158888 w 894178"/>
              <a:gd name="connsiteY1" fmla="*/ 806470 h 823336"/>
              <a:gd name="connsiteX2" fmla="*/ 38120 w 894178"/>
              <a:gd name="connsiteY2" fmla="*/ 769812 h 823336"/>
              <a:gd name="connsiteX3" fmla="*/ 0 w 894178"/>
              <a:gd name="connsiteY3" fmla="*/ 769812 h 823336"/>
              <a:gd name="connsiteX4" fmla="*/ 0 w 894178"/>
              <a:gd name="connsiteY4" fmla="*/ 0 h 823336"/>
              <a:gd name="connsiteX5" fmla="*/ 46891 w 894178"/>
              <a:gd name="connsiteY5" fmla="*/ 0 h 823336"/>
              <a:gd name="connsiteX6" fmla="*/ 894179 w 894178"/>
              <a:gd name="connsiteY6" fmla="*/ 406833 h 823336"/>
              <a:gd name="connsiteX7" fmla="*/ 177554 w 894178"/>
              <a:gd name="connsiteY7" fmla="*/ 823225 h 8233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94178" h="823336">
                <a:moveTo>
                  <a:pt x="177554" y="823337"/>
                </a:moveTo>
                <a:cubicBezTo>
                  <a:pt x="172606" y="817827"/>
                  <a:pt x="165185" y="810855"/>
                  <a:pt x="158888" y="806470"/>
                </a:cubicBezTo>
                <a:cubicBezTo>
                  <a:pt x="124929" y="782969"/>
                  <a:pt x="89508" y="769812"/>
                  <a:pt x="38120" y="769812"/>
                </a:cubicBezTo>
                <a:lnTo>
                  <a:pt x="0" y="769812"/>
                </a:lnTo>
                <a:lnTo>
                  <a:pt x="0" y="0"/>
                </a:lnTo>
                <a:lnTo>
                  <a:pt x="46891" y="0"/>
                </a:lnTo>
                <a:cubicBezTo>
                  <a:pt x="209601" y="0"/>
                  <a:pt x="630490" y="44529"/>
                  <a:pt x="894179" y="406833"/>
                </a:cubicBezTo>
                <a:lnTo>
                  <a:pt x="177554" y="823225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11232" cap="flat">
            <a:solidFill>
              <a:srgbClr val="D4C9C6"/>
            </a:solidFill>
            <a:prstDash val="solid"/>
            <a:miter/>
          </a:ln>
        </p:spPr>
        <p:txBody>
          <a:bodyPr rtlCol="0" anchor="ctr"/>
          <a:lstStyle/>
          <a:p>
            <a:pPr lvl="0" algn="ctr" defTabSz="914400"/>
            <a:r>
              <a:rPr lang="en-GB" sz="800" b="1" dirty="0">
                <a:solidFill>
                  <a:srgbClr val="00206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Animals, Including Humans </a:t>
            </a:r>
          </a:p>
        </p:txBody>
      </p:sp>
      <p:sp>
        <p:nvSpPr>
          <p:cNvPr id="161" name="Freeform: Shape 160">
            <a:extLst>
              <a:ext uri="{FF2B5EF4-FFF2-40B4-BE49-F238E27FC236}">
                <a16:creationId xmlns:a16="http://schemas.microsoft.com/office/drawing/2014/main" id="{CC3E9BD9-E81C-2E16-DD19-CAD5D6FFF3C0}"/>
              </a:ext>
            </a:extLst>
          </p:cNvPr>
          <p:cNvSpPr/>
          <p:nvPr/>
        </p:nvSpPr>
        <p:spPr>
          <a:xfrm>
            <a:off x="5665986" y="6954170"/>
            <a:ext cx="866002" cy="964008"/>
          </a:xfrm>
          <a:custGeom>
            <a:avLst/>
            <a:gdLst>
              <a:gd name="connsiteX0" fmla="*/ 562 w 866002"/>
              <a:gd name="connsiteY0" fmla="*/ 545368 h 964008"/>
              <a:gd name="connsiteX1" fmla="*/ 13719 w 866002"/>
              <a:gd name="connsiteY1" fmla="*/ 482173 h 964008"/>
              <a:gd name="connsiteX2" fmla="*/ 0 w 866002"/>
              <a:gd name="connsiteY2" fmla="*/ 415942 h 964008"/>
              <a:gd name="connsiteX3" fmla="*/ 716625 w 866002"/>
              <a:gd name="connsiteY3" fmla="*/ 0 h 964008"/>
              <a:gd name="connsiteX4" fmla="*/ 865954 w 866002"/>
              <a:gd name="connsiteY4" fmla="*/ 479699 h 964008"/>
              <a:gd name="connsiteX5" fmla="*/ 723934 w 866002"/>
              <a:gd name="connsiteY5" fmla="*/ 964009 h 964008"/>
              <a:gd name="connsiteX6" fmla="*/ 562 w 866002"/>
              <a:gd name="connsiteY6" fmla="*/ 545368 h 964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6002" h="964008">
                <a:moveTo>
                  <a:pt x="562" y="545368"/>
                </a:moveTo>
                <a:cubicBezTo>
                  <a:pt x="11919" y="527714"/>
                  <a:pt x="12932" y="513883"/>
                  <a:pt x="13719" y="482173"/>
                </a:cubicBezTo>
                <a:cubicBezTo>
                  <a:pt x="14281" y="459683"/>
                  <a:pt x="10795" y="434383"/>
                  <a:pt x="0" y="415942"/>
                </a:cubicBezTo>
                <a:lnTo>
                  <a:pt x="716625" y="0"/>
                </a:lnTo>
                <a:cubicBezTo>
                  <a:pt x="775322" y="75902"/>
                  <a:pt x="868429" y="250532"/>
                  <a:pt x="865954" y="479699"/>
                </a:cubicBezTo>
                <a:cubicBezTo>
                  <a:pt x="863481" y="712014"/>
                  <a:pt x="770824" y="891705"/>
                  <a:pt x="723934" y="964009"/>
                </a:cubicBezTo>
                <a:lnTo>
                  <a:pt x="562" y="545368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11232" cap="flat">
            <a:solidFill>
              <a:srgbClr val="D4C9C6"/>
            </a:solidFill>
            <a:prstDash val="solid"/>
            <a:miter/>
          </a:ln>
        </p:spPr>
        <p:txBody>
          <a:bodyPr rtlCol="0" anchor="ctr"/>
          <a:lstStyle/>
          <a:p>
            <a:pPr algn="ctr"/>
            <a:r>
              <a:rPr lang="en-GB" sz="800" dirty="0">
                <a:solidFill>
                  <a:srgbClr val="00206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How does my body move?</a:t>
            </a:r>
            <a:endParaRPr lang="en-GB" sz="800" b="1" dirty="0">
              <a:solidFill>
                <a:srgbClr val="002060"/>
              </a:solidFill>
              <a:latin typeface="Arial Rounded MT Bold" panose="020F0704030504030204" pitchFamily="34" charset="0"/>
              <a:cs typeface="Calibri"/>
            </a:endParaRPr>
          </a:p>
        </p:txBody>
      </p:sp>
      <p:sp>
        <p:nvSpPr>
          <p:cNvPr id="162" name="Freeform: Shape 161">
            <a:extLst>
              <a:ext uri="{FF2B5EF4-FFF2-40B4-BE49-F238E27FC236}">
                <a16:creationId xmlns:a16="http://schemas.microsoft.com/office/drawing/2014/main" id="{0C883164-B997-80D3-FA3B-EB10310EEFCD}"/>
              </a:ext>
            </a:extLst>
          </p:cNvPr>
          <p:cNvSpPr/>
          <p:nvPr/>
        </p:nvSpPr>
        <p:spPr>
          <a:xfrm>
            <a:off x="5495960" y="7554774"/>
            <a:ext cx="907672" cy="823337"/>
          </a:xfrm>
          <a:custGeom>
            <a:avLst/>
            <a:gdLst>
              <a:gd name="connsiteX0" fmla="*/ 177554 w 903174"/>
              <a:gd name="connsiteY0" fmla="*/ 0 h 823337"/>
              <a:gd name="connsiteX1" fmla="*/ 158888 w 903174"/>
              <a:gd name="connsiteY1" fmla="*/ 16867 h 823337"/>
              <a:gd name="connsiteX2" fmla="*/ 38120 w 903174"/>
              <a:gd name="connsiteY2" fmla="*/ 53525 h 823337"/>
              <a:gd name="connsiteX3" fmla="*/ 0 w 903174"/>
              <a:gd name="connsiteY3" fmla="*/ 53525 h 823337"/>
              <a:gd name="connsiteX4" fmla="*/ 0 w 903174"/>
              <a:gd name="connsiteY4" fmla="*/ 823337 h 823337"/>
              <a:gd name="connsiteX5" fmla="*/ 46891 w 903174"/>
              <a:gd name="connsiteY5" fmla="*/ 823337 h 823337"/>
              <a:gd name="connsiteX6" fmla="*/ 903174 w 903174"/>
              <a:gd name="connsiteY6" fmla="*/ 419315 h 823337"/>
              <a:gd name="connsiteX7" fmla="*/ 177554 w 903174"/>
              <a:gd name="connsiteY7" fmla="*/ 113 h 8233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03174" h="823337">
                <a:moveTo>
                  <a:pt x="177554" y="0"/>
                </a:moveTo>
                <a:cubicBezTo>
                  <a:pt x="172606" y="5510"/>
                  <a:pt x="165185" y="12482"/>
                  <a:pt x="158888" y="16867"/>
                </a:cubicBezTo>
                <a:cubicBezTo>
                  <a:pt x="124929" y="40369"/>
                  <a:pt x="89508" y="53525"/>
                  <a:pt x="38120" y="53525"/>
                </a:cubicBezTo>
                <a:lnTo>
                  <a:pt x="0" y="53525"/>
                </a:lnTo>
                <a:cubicBezTo>
                  <a:pt x="0" y="53525"/>
                  <a:pt x="0" y="823337"/>
                  <a:pt x="0" y="823337"/>
                </a:cubicBezTo>
                <a:lnTo>
                  <a:pt x="46891" y="823337"/>
                </a:lnTo>
                <a:cubicBezTo>
                  <a:pt x="209601" y="823337"/>
                  <a:pt x="639373" y="781619"/>
                  <a:pt x="903174" y="419315"/>
                </a:cubicBezTo>
                <a:lnTo>
                  <a:pt x="177554" y="113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11232" cap="flat">
            <a:solidFill>
              <a:srgbClr val="D4C9C6"/>
            </a:solidFill>
            <a:prstDash val="solid"/>
            <a:miter/>
          </a:ln>
        </p:spPr>
        <p:txBody>
          <a:bodyPr rtlCol="0" anchor="ctr"/>
          <a:lstStyle/>
          <a:p>
            <a:pPr algn="ctr"/>
            <a:r>
              <a:rPr lang="en-GB" sz="800" b="1" dirty="0">
                <a:solidFill>
                  <a:srgbClr val="002060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Revisit: Rocks </a:t>
            </a:r>
          </a:p>
        </p:txBody>
      </p:sp>
      <p:sp>
        <p:nvSpPr>
          <p:cNvPr id="163" name="Freeform: Shape 162">
            <a:extLst>
              <a:ext uri="{FF2B5EF4-FFF2-40B4-BE49-F238E27FC236}">
                <a16:creationId xmlns:a16="http://schemas.microsoft.com/office/drawing/2014/main" id="{D56CAAE7-5933-3C4C-4537-218E8F2B8186}"/>
              </a:ext>
            </a:extLst>
          </p:cNvPr>
          <p:cNvSpPr/>
          <p:nvPr/>
        </p:nvSpPr>
        <p:spPr>
          <a:xfrm>
            <a:off x="1481073" y="7617339"/>
            <a:ext cx="956586" cy="772173"/>
          </a:xfrm>
          <a:custGeom>
            <a:avLst/>
            <a:gdLst>
              <a:gd name="connsiteX0" fmla="*/ 0 w 956586"/>
              <a:gd name="connsiteY0" fmla="*/ 0 h 772173"/>
              <a:gd name="connsiteX1" fmla="*/ 956587 w 956586"/>
              <a:gd name="connsiteY1" fmla="*/ 0 h 772173"/>
              <a:gd name="connsiteX2" fmla="*/ 956587 w 956586"/>
              <a:gd name="connsiteY2" fmla="*/ 772173 h 772173"/>
              <a:gd name="connsiteX3" fmla="*/ 0 w 956586"/>
              <a:gd name="connsiteY3" fmla="*/ 772173 h 772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56586" h="772173">
                <a:moveTo>
                  <a:pt x="0" y="0"/>
                </a:moveTo>
                <a:lnTo>
                  <a:pt x="956587" y="0"/>
                </a:lnTo>
                <a:lnTo>
                  <a:pt x="956587" y="772173"/>
                </a:lnTo>
                <a:lnTo>
                  <a:pt x="0" y="772173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11232" cap="flat">
            <a:solidFill>
              <a:srgbClr val="D4C9C6"/>
            </a:solidFill>
            <a:prstDash val="solid"/>
            <a:miter/>
          </a:ln>
        </p:spPr>
        <p:txBody>
          <a:bodyPr rtlCol="0" anchor="ctr"/>
          <a:lstStyle/>
          <a:p>
            <a:pPr algn="ctr"/>
            <a:r>
              <a:rPr lang="en-GB" sz="800" b="1" dirty="0">
                <a:solidFill>
                  <a:srgbClr val="002060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Plants</a:t>
            </a:r>
            <a:r>
              <a:rPr lang="en-GB" sz="800" dirty="0">
                <a:solidFill>
                  <a:srgbClr val="002060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 </a:t>
            </a:r>
          </a:p>
        </p:txBody>
      </p:sp>
      <p:sp>
        <p:nvSpPr>
          <p:cNvPr id="165" name="Freeform: Shape 164">
            <a:extLst>
              <a:ext uri="{FF2B5EF4-FFF2-40B4-BE49-F238E27FC236}">
                <a16:creationId xmlns:a16="http://schemas.microsoft.com/office/drawing/2014/main" id="{093747A4-E455-C6FB-46E4-41611E21732D}"/>
              </a:ext>
            </a:extLst>
          </p:cNvPr>
          <p:cNvSpPr/>
          <p:nvPr/>
        </p:nvSpPr>
        <p:spPr>
          <a:xfrm>
            <a:off x="3490998" y="7614204"/>
            <a:ext cx="947478" cy="768237"/>
          </a:xfrm>
          <a:custGeom>
            <a:avLst/>
            <a:gdLst>
              <a:gd name="connsiteX0" fmla="*/ 0 w 947478"/>
              <a:gd name="connsiteY0" fmla="*/ 0 h 768237"/>
              <a:gd name="connsiteX1" fmla="*/ 947479 w 947478"/>
              <a:gd name="connsiteY1" fmla="*/ 0 h 768237"/>
              <a:gd name="connsiteX2" fmla="*/ 947479 w 947478"/>
              <a:gd name="connsiteY2" fmla="*/ 768238 h 768237"/>
              <a:gd name="connsiteX3" fmla="*/ 0 w 947478"/>
              <a:gd name="connsiteY3" fmla="*/ 768238 h 7682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47478" h="768237">
                <a:moveTo>
                  <a:pt x="0" y="0"/>
                </a:moveTo>
                <a:lnTo>
                  <a:pt x="947479" y="0"/>
                </a:lnTo>
                <a:lnTo>
                  <a:pt x="947479" y="768238"/>
                </a:lnTo>
                <a:lnTo>
                  <a:pt x="0" y="768238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11232" cap="flat">
            <a:solidFill>
              <a:srgbClr val="D4C9C6"/>
            </a:solidFill>
            <a:prstDash val="solid"/>
            <a:miter/>
          </a:ln>
        </p:spPr>
        <p:txBody>
          <a:bodyPr rtlCol="0" anchor="ctr"/>
          <a:lstStyle/>
          <a:p>
            <a:pPr algn="ctr"/>
            <a:r>
              <a:rPr lang="en-GB" sz="800" b="1" dirty="0">
                <a:solidFill>
                  <a:srgbClr val="002060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Forces and Magnets</a:t>
            </a:r>
          </a:p>
        </p:txBody>
      </p:sp>
      <p:sp>
        <p:nvSpPr>
          <p:cNvPr id="167" name="Freeform: Shape 166">
            <a:extLst>
              <a:ext uri="{FF2B5EF4-FFF2-40B4-BE49-F238E27FC236}">
                <a16:creationId xmlns:a16="http://schemas.microsoft.com/office/drawing/2014/main" id="{C4F77FD3-295C-30C8-1544-E10578BDA641}"/>
              </a:ext>
            </a:extLst>
          </p:cNvPr>
          <p:cNvSpPr/>
          <p:nvPr/>
        </p:nvSpPr>
        <p:spPr>
          <a:xfrm>
            <a:off x="5218165" y="8690452"/>
            <a:ext cx="832389" cy="772061"/>
          </a:xfrm>
          <a:custGeom>
            <a:avLst/>
            <a:gdLst>
              <a:gd name="connsiteX0" fmla="*/ 0 w 1974231"/>
              <a:gd name="connsiteY0" fmla="*/ 0 h 772061"/>
              <a:gd name="connsiteX1" fmla="*/ 1974232 w 1974231"/>
              <a:gd name="connsiteY1" fmla="*/ 0 h 772061"/>
              <a:gd name="connsiteX2" fmla="*/ 1974232 w 1974231"/>
              <a:gd name="connsiteY2" fmla="*/ 772061 h 772061"/>
              <a:gd name="connsiteX3" fmla="*/ 0 w 1974231"/>
              <a:gd name="connsiteY3" fmla="*/ 772061 h 772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74231" h="772061">
                <a:moveTo>
                  <a:pt x="0" y="0"/>
                </a:moveTo>
                <a:lnTo>
                  <a:pt x="1974232" y="0"/>
                </a:lnTo>
                <a:lnTo>
                  <a:pt x="1974232" y="772061"/>
                </a:lnTo>
                <a:lnTo>
                  <a:pt x="0" y="772061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11232" cap="flat">
            <a:solidFill>
              <a:srgbClr val="D4C9C6"/>
            </a:solidFill>
            <a:prstDash val="solid"/>
            <a:miter/>
          </a:ln>
        </p:spPr>
        <p:txBody>
          <a:bodyPr rtlCol="0" anchor="ctr"/>
          <a:lstStyle/>
          <a:p>
            <a:pPr algn="ctr"/>
            <a:r>
              <a:rPr lang="en-GB" sz="800" dirty="0">
                <a:solidFill>
                  <a:srgbClr val="002060"/>
                </a:solidFill>
                <a:latin typeface="Arial Rounded MT Bold" panose="020F0704030504030204" pitchFamily="34" charset="0"/>
                <a:cs typeface="Calibri"/>
              </a:rPr>
              <a:t> </a:t>
            </a:r>
            <a:r>
              <a:rPr lang="en-GB" sz="800" dirty="0">
                <a:solidFill>
                  <a:srgbClr val="002060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What are solids, liquids and gases?</a:t>
            </a:r>
            <a:endParaRPr lang="en-GB" sz="800" dirty="0">
              <a:solidFill>
                <a:srgbClr val="002060"/>
              </a:solidFill>
              <a:latin typeface="Arial Rounded MT Bold" panose="020F0704030504030204" pitchFamily="34" charset="0"/>
              <a:cs typeface="Calibri"/>
            </a:endParaRPr>
          </a:p>
        </p:txBody>
      </p:sp>
      <p:sp>
        <p:nvSpPr>
          <p:cNvPr id="168" name="Freeform: Shape 167">
            <a:extLst>
              <a:ext uri="{FF2B5EF4-FFF2-40B4-BE49-F238E27FC236}">
                <a16:creationId xmlns:a16="http://schemas.microsoft.com/office/drawing/2014/main" id="{A625DE69-C67A-3C52-29E4-6EBE526677A5}"/>
              </a:ext>
            </a:extLst>
          </p:cNvPr>
          <p:cNvSpPr/>
          <p:nvPr/>
        </p:nvSpPr>
        <p:spPr>
          <a:xfrm>
            <a:off x="485997" y="7609875"/>
            <a:ext cx="956586" cy="823336"/>
          </a:xfrm>
          <a:custGeom>
            <a:avLst/>
            <a:gdLst>
              <a:gd name="connsiteX0" fmla="*/ 716625 w 894178"/>
              <a:gd name="connsiteY0" fmla="*/ 823337 h 823336"/>
              <a:gd name="connsiteX1" fmla="*/ 735291 w 894178"/>
              <a:gd name="connsiteY1" fmla="*/ 806470 h 823336"/>
              <a:gd name="connsiteX2" fmla="*/ 856059 w 894178"/>
              <a:gd name="connsiteY2" fmla="*/ 769812 h 823336"/>
              <a:gd name="connsiteX3" fmla="*/ 894178 w 894178"/>
              <a:gd name="connsiteY3" fmla="*/ 769812 h 823336"/>
              <a:gd name="connsiteX4" fmla="*/ 894178 w 894178"/>
              <a:gd name="connsiteY4" fmla="*/ 0 h 823336"/>
              <a:gd name="connsiteX5" fmla="*/ 847288 w 894178"/>
              <a:gd name="connsiteY5" fmla="*/ 0 h 823336"/>
              <a:gd name="connsiteX6" fmla="*/ 0 w 894178"/>
              <a:gd name="connsiteY6" fmla="*/ 406833 h 823336"/>
              <a:gd name="connsiteX7" fmla="*/ 716625 w 894178"/>
              <a:gd name="connsiteY7" fmla="*/ 823225 h 8233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94178" h="823336">
                <a:moveTo>
                  <a:pt x="716625" y="823337"/>
                </a:moveTo>
                <a:cubicBezTo>
                  <a:pt x="721572" y="817827"/>
                  <a:pt x="728994" y="810855"/>
                  <a:pt x="735291" y="806470"/>
                </a:cubicBezTo>
                <a:cubicBezTo>
                  <a:pt x="769250" y="782969"/>
                  <a:pt x="804671" y="769812"/>
                  <a:pt x="856059" y="769812"/>
                </a:cubicBezTo>
                <a:lnTo>
                  <a:pt x="894178" y="769812"/>
                </a:lnTo>
                <a:lnTo>
                  <a:pt x="894178" y="0"/>
                </a:lnTo>
                <a:lnTo>
                  <a:pt x="847288" y="0"/>
                </a:lnTo>
                <a:cubicBezTo>
                  <a:pt x="684577" y="0"/>
                  <a:pt x="263688" y="44529"/>
                  <a:pt x="0" y="406833"/>
                </a:cubicBezTo>
                <a:lnTo>
                  <a:pt x="716625" y="823225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11232" cap="flat">
            <a:solidFill>
              <a:srgbClr val="D4C9C6"/>
            </a:solidFill>
            <a:prstDash val="solid"/>
            <a:miter/>
          </a:ln>
        </p:spPr>
        <p:txBody>
          <a:bodyPr rtlCol="0" anchor="ctr"/>
          <a:lstStyle/>
          <a:p>
            <a:pPr algn="ctr"/>
            <a:r>
              <a:rPr lang="en-GB" sz="800" dirty="0">
                <a:solidFill>
                  <a:srgbClr val="002060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How do the parts of a plant help it survive?</a:t>
            </a:r>
          </a:p>
        </p:txBody>
      </p:sp>
      <p:sp>
        <p:nvSpPr>
          <p:cNvPr id="169" name="Freeform: Shape 168">
            <a:extLst>
              <a:ext uri="{FF2B5EF4-FFF2-40B4-BE49-F238E27FC236}">
                <a16:creationId xmlns:a16="http://schemas.microsoft.com/office/drawing/2014/main" id="{4EB2716B-4855-AE6F-B3B5-84D60D21888A}"/>
              </a:ext>
            </a:extLst>
          </p:cNvPr>
          <p:cNvSpPr/>
          <p:nvPr/>
        </p:nvSpPr>
        <p:spPr>
          <a:xfrm>
            <a:off x="304122" y="8058426"/>
            <a:ext cx="866002" cy="964007"/>
          </a:xfrm>
          <a:custGeom>
            <a:avLst/>
            <a:gdLst>
              <a:gd name="connsiteX0" fmla="*/ 865440 w 866002"/>
              <a:gd name="connsiteY0" fmla="*/ 545368 h 964007"/>
              <a:gd name="connsiteX1" fmla="*/ 852284 w 866002"/>
              <a:gd name="connsiteY1" fmla="*/ 482173 h 964007"/>
              <a:gd name="connsiteX2" fmla="*/ 866003 w 866002"/>
              <a:gd name="connsiteY2" fmla="*/ 415941 h 964007"/>
              <a:gd name="connsiteX3" fmla="*/ 149378 w 866002"/>
              <a:gd name="connsiteY3" fmla="*/ 0 h 964007"/>
              <a:gd name="connsiteX4" fmla="*/ 48 w 866002"/>
              <a:gd name="connsiteY4" fmla="*/ 479699 h 964007"/>
              <a:gd name="connsiteX5" fmla="*/ 142069 w 866002"/>
              <a:gd name="connsiteY5" fmla="*/ 964008 h 964007"/>
              <a:gd name="connsiteX6" fmla="*/ 865440 w 866002"/>
              <a:gd name="connsiteY6" fmla="*/ 545368 h 9640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6002" h="964007">
                <a:moveTo>
                  <a:pt x="865440" y="545368"/>
                </a:moveTo>
                <a:cubicBezTo>
                  <a:pt x="854083" y="527714"/>
                  <a:pt x="853071" y="513883"/>
                  <a:pt x="852284" y="482173"/>
                </a:cubicBezTo>
                <a:cubicBezTo>
                  <a:pt x="851722" y="459683"/>
                  <a:pt x="855208" y="434383"/>
                  <a:pt x="866003" y="415941"/>
                </a:cubicBezTo>
                <a:lnTo>
                  <a:pt x="149378" y="0"/>
                </a:lnTo>
                <a:cubicBezTo>
                  <a:pt x="90681" y="75902"/>
                  <a:pt x="-2426" y="250532"/>
                  <a:pt x="48" y="479699"/>
                </a:cubicBezTo>
                <a:cubicBezTo>
                  <a:pt x="2522" y="712014"/>
                  <a:pt x="95178" y="891705"/>
                  <a:pt x="142069" y="964008"/>
                </a:cubicBezTo>
                <a:lnTo>
                  <a:pt x="865440" y="545368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11232" cap="flat">
            <a:solidFill>
              <a:srgbClr val="D4C9C6"/>
            </a:solidFill>
            <a:prstDash val="solid"/>
            <a:miter/>
          </a:ln>
        </p:spPr>
        <p:txBody>
          <a:bodyPr rtlCol="0" anchor="ctr"/>
          <a:lstStyle/>
          <a:p>
            <a:pPr lvl="0" algn="ctr" defTabSz="914400"/>
            <a:r>
              <a:rPr lang="en-GB" sz="800" b="1" dirty="0">
                <a:solidFill>
                  <a:srgbClr val="002060"/>
                </a:solidFill>
                <a:latin typeface="Calibri Light" panose="020F0302020204030204" pitchFamily="34" charset="0"/>
                <a:ea typeface="Calibri" panose="020F0502020204030204"/>
                <a:cs typeface="Calibri Light" panose="020F0302020204030204" pitchFamily="34" charset="0"/>
              </a:rPr>
              <a:t>Light </a:t>
            </a:r>
          </a:p>
        </p:txBody>
      </p:sp>
      <p:sp>
        <p:nvSpPr>
          <p:cNvPr id="170" name="Freeform: Shape 169">
            <a:extLst>
              <a:ext uri="{FF2B5EF4-FFF2-40B4-BE49-F238E27FC236}">
                <a16:creationId xmlns:a16="http://schemas.microsoft.com/office/drawing/2014/main" id="{895238AA-0BD5-A499-4065-A325E6940BC9}"/>
              </a:ext>
            </a:extLst>
          </p:cNvPr>
          <p:cNvSpPr/>
          <p:nvPr/>
        </p:nvSpPr>
        <p:spPr>
          <a:xfrm>
            <a:off x="477001" y="8646749"/>
            <a:ext cx="903174" cy="823336"/>
          </a:xfrm>
          <a:custGeom>
            <a:avLst/>
            <a:gdLst>
              <a:gd name="connsiteX0" fmla="*/ 725620 w 903174"/>
              <a:gd name="connsiteY0" fmla="*/ 0 h 823336"/>
              <a:gd name="connsiteX1" fmla="*/ 744287 w 903174"/>
              <a:gd name="connsiteY1" fmla="*/ 16867 h 823336"/>
              <a:gd name="connsiteX2" fmla="*/ 865055 w 903174"/>
              <a:gd name="connsiteY2" fmla="*/ 53524 h 823336"/>
              <a:gd name="connsiteX3" fmla="*/ 903174 w 903174"/>
              <a:gd name="connsiteY3" fmla="*/ 53524 h 823336"/>
              <a:gd name="connsiteX4" fmla="*/ 903174 w 903174"/>
              <a:gd name="connsiteY4" fmla="*/ 823337 h 823336"/>
              <a:gd name="connsiteX5" fmla="*/ 856284 w 903174"/>
              <a:gd name="connsiteY5" fmla="*/ 823337 h 823336"/>
              <a:gd name="connsiteX6" fmla="*/ 0 w 903174"/>
              <a:gd name="connsiteY6" fmla="*/ 419315 h 823336"/>
              <a:gd name="connsiteX7" fmla="*/ 725620 w 903174"/>
              <a:gd name="connsiteY7" fmla="*/ 112 h 8233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03174" h="823336">
                <a:moveTo>
                  <a:pt x="725620" y="0"/>
                </a:moveTo>
                <a:cubicBezTo>
                  <a:pt x="730568" y="5510"/>
                  <a:pt x="737990" y="12481"/>
                  <a:pt x="744287" y="16867"/>
                </a:cubicBezTo>
                <a:cubicBezTo>
                  <a:pt x="778246" y="40368"/>
                  <a:pt x="813666" y="53524"/>
                  <a:pt x="865055" y="53524"/>
                </a:cubicBezTo>
                <a:lnTo>
                  <a:pt x="903174" y="53524"/>
                </a:lnTo>
                <a:lnTo>
                  <a:pt x="903174" y="823337"/>
                </a:lnTo>
                <a:lnTo>
                  <a:pt x="856284" y="823337"/>
                </a:lnTo>
                <a:cubicBezTo>
                  <a:pt x="693573" y="823337"/>
                  <a:pt x="263801" y="781619"/>
                  <a:pt x="0" y="419315"/>
                </a:cubicBezTo>
                <a:lnTo>
                  <a:pt x="725620" y="112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11232" cap="flat">
            <a:solidFill>
              <a:srgbClr val="D4C9C6"/>
            </a:solidFill>
            <a:prstDash val="solid"/>
            <a:miter/>
          </a:ln>
        </p:spPr>
        <p:txBody>
          <a:bodyPr rtlCol="0" anchor="ctr"/>
          <a:lstStyle/>
          <a:p>
            <a:pPr algn="ctr"/>
            <a:r>
              <a:rPr lang="en-GB" sz="800" dirty="0">
                <a:solidFill>
                  <a:srgbClr val="002060"/>
                </a:solidFill>
                <a:latin typeface="Calibri Light" panose="020F0302020204030204" pitchFamily="34" charset="0"/>
                <a:ea typeface="Calibri" panose="020F0502020204030204"/>
                <a:cs typeface="Calibri Light" panose="020F0302020204030204" pitchFamily="34" charset="0"/>
              </a:rPr>
              <a:t>How are shadows formed and changed?</a:t>
            </a:r>
            <a:endParaRPr lang="en-GB" sz="800" dirty="0">
              <a:latin typeface="+mj-lt"/>
            </a:endParaRPr>
          </a:p>
        </p:txBody>
      </p:sp>
      <p:grpSp>
        <p:nvGrpSpPr>
          <p:cNvPr id="171" name="Graphic 118">
            <a:extLst>
              <a:ext uri="{FF2B5EF4-FFF2-40B4-BE49-F238E27FC236}">
                <a16:creationId xmlns:a16="http://schemas.microsoft.com/office/drawing/2014/main" id="{7D4132D4-7D5A-9B97-4B75-F2C396B16725}"/>
              </a:ext>
            </a:extLst>
          </p:cNvPr>
          <p:cNvGrpSpPr/>
          <p:nvPr/>
        </p:nvGrpSpPr>
        <p:grpSpPr>
          <a:xfrm>
            <a:off x="6116120" y="8689778"/>
            <a:ext cx="516792" cy="772735"/>
            <a:chOff x="3476524" y="8701511"/>
            <a:chExt cx="959510" cy="772735"/>
          </a:xfrm>
          <a:solidFill>
            <a:srgbClr val="0070C0"/>
          </a:solidFill>
        </p:grpSpPr>
        <p:sp>
          <p:nvSpPr>
            <p:cNvPr id="172" name="Freeform: Shape 171">
              <a:extLst>
                <a:ext uri="{FF2B5EF4-FFF2-40B4-BE49-F238E27FC236}">
                  <a16:creationId xmlns:a16="http://schemas.microsoft.com/office/drawing/2014/main" id="{F4CBA7B7-55F7-D17A-0A13-8E3025FCBEDF}"/>
                </a:ext>
              </a:extLst>
            </p:cNvPr>
            <p:cNvSpPr/>
            <p:nvPr/>
          </p:nvSpPr>
          <p:spPr>
            <a:xfrm>
              <a:off x="3476524" y="8701511"/>
              <a:ext cx="635550" cy="772173"/>
            </a:xfrm>
            <a:custGeom>
              <a:avLst/>
              <a:gdLst>
                <a:gd name="connsiteX0" fmla="*/ 0 w 635550"/>
                <a:gd name="connsiteY0" fmla="*/ 0 h 772173"/>
                <a:gd name="connsiteX1" fmla="*/ 0 w 635550"/>
                <a:gd name="connsiteY1" fmla="*/ 772173 h 772173"/>
                <a:gd name="connsiteX2" fmla="*/ 635550 w 635550"/>
                <a:gd name="connsiteY2" fmla="*/ 772173 h 772173"/>
                <a:gd name="connsiteX3" fmla="*/ 635550 w 635550"/>
                <a:gd name="connsiteY3" fmla="*/ 3935 h 772173"/>
                <a:gd name="connsiteX4" fmla="*/ 0 w 635550"/>
                <a:gd name="connsiteY4" fmla="*/ 0 h 7721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5550" h="772173">
                  <a:moveTo>
                    <a:pt x="0" y="0"/>
                  </a:moveTo>
                  <a:lnTo>
                    <a:pt x="0" y="772173"/>
                  </a:lnTo>
                  <a:lnTo>
                    <a:pt x="635550" y="772173"/>
                  </a:lnTo>
                  <a:lnTo>
                    <a:pt x="635550" y="393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123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>
                <a:latin typeface="+mj-lt"/>
              </a:endParaRPr>
            </a:p>
          </p:txBody>
        </p:sp>
        <p:sp>
          <p:nvSpPr>
            <p:cNvPr id="173" name="Freeform: Shape 172">
              <a:extLst>
                <a:ext uri="{FF2B5EF4-FFF2-40B4-BE49-F238E27FC236}">
                  <a16:creationId xmlns:a16="http://schemas.microsoft.com/office/drawing/2014/main" id="{4B017140-B108-06C1-2406-0D3D28A0086E}"/>
                </a:ext>
              </a:extLst>
            </p:cNvPr>
            <p:cNvSpPr/>
            <p:nvPr/>
          </p:nvSpPr>
          <p:spPr>
            <a:xfrm>
              <a:off x="4110838" y="8705221"/>
              <a:ext cx="325196" cy="769025"/>
            </a:xfrm>
            <a:custGeom>
              <a:avLst/>
              <a:gdLst>
                <a:gd name="connsiteX0" fmla="*/ 0 w 325196"/>
                <a:gd name="connsiteY0" fmla="*/ 104013 h 769025"/>
                <a:gd name="connsiteX1" fmla="*/ 0 w 325196"/>
                <a:gd name="connsiteY1" fmla="*/ 103227 h 769025"/>
                <a:gd name="connsiteX2" fmla="*/ 0 w 325196"/>
                <a:gd name="connsiteY2" fmla="*/ 666024 h 769025"/>
                <a:gd name="connsiteX3" fmla="*/ 0 w 325196"/>
                <a:gd name="connsiteY3" fmla="*/ 769025 h 769025"/>
                <a:gd name="connsiteX4" fmla="*/ 162711 w 325196"/>
                <a:gd name="connsiteY4" fmla="*/ 576516 h 769025"/>
                <a:gd name="connsiteX5" fmla="*/ 325197 w 325196"/>
                <a:gd name="connsiteY5" fmla="*/ 384007 h 769025"/>
                <a:gd name="connsiteX6" fmla="*/ 162711 w 325196"/>
                <a:gd name="connsiteY6" fmla="*/ 191498 h 769025"/>
                <a:gd name="connsiteX7" fmla="*/ 0 w 325196"/>
                <a:gd name="connsiteY7" fmla="*/ 0 h 769025"/>
                <a:gd name="connsiteX8" fmla="*/ 0 w 325196"/>
                <a:gd name="connsiteY8" fmla="*/ 103227 h 769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25196" h="769025">
                  <a:moveTo>
                    <a:pt x="0" y="104013"/>
                  </a:moveTo>
                  <a:lnTo>
                    <a:pt x="0" y="103227"/>
                  </a:lnTo>
                  <a:lnTo>
                    <a:pt x="0" y="666024"/>
                  </a:lnTo>
                  <a:lnTo>
                    <a:pt x="0" y="769025"/>
                  </a:lnTo>
                  <a:lnTo>
                    <a:pt x="162711" y="576516"/>
                  </a:lnTo>
                  <a:lnTo>
                    <a:pt x="325197" y="384007"/>
                  </a:lnTo>
                  <a:lnTo>
                    <a:pt x="162711" y="191498"/>
                  </a:lnTo>
                  <a:lnTo>
                    <a:pt x="0" y="0"/>
                  </a:lnTo>
                  <a:lnTo>
                    <a:pt x="0" y="103227"/>
                  </a:lnTo>
                </a:path>
              </a:pathLst>
            </a:custGeom>
            <a:grpFill/>
            <a:ln w="1123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>
                <a:latin typeface="+mj-lt"/>
              </a:endParaRPr>
            </a:p>
          </p:txBody>
        </p:sp>
      </p:grpSp>
      <p:sp>
        <p:nvSpPr>
          <p:cNvPr id="62" name="TextBox 61">
            <a:extLst>
              <a:ext uri="{FF2B5EF4-FFF2-40B4-BE49-F238E27FC236}">
                <a16:creationId xmlns:a16="http://schemas.microsoft.com/office/drawing/2014/main" id="{48AF9B3F-EB19-8D69-5CFB-05C82BE1D9CA}"/>
              </a:ext>
            </a:extLst>
          </p:cNvPr>
          <p:cNvSpPr txBox="1"/>
          <p:nvPr/>
        </p:nvSpPr>
        <p:spPr>
          <a:xfrm>
            <a:off x="2614152" y="1251148"/>
            <a:ext cx="6912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spc="0" baseline="0">
                <a:ln w="1569" cap="flat">
                  <a:solidFill>
                    <a:srgbClr val="FFFFFF"/>
                  </a:solidFill>
                  <a:miter/>
                </a:ln>
                <a:solidFill>
                  <a:srgbClr val="FFFFFF"/>
                </a:solidFill>
                <a:latin typeface="+mj-lt"/>
                <a:sym typeface="United Curriculum"/>
                <a:rtl val="0"/>
              </a:rPr>
              <a:t>N 3-4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B5527D6C-C22A-9D9B-B14A-FBEDE7EC0953}"/>
              </a:ext>
            </a:extLst>
          </p:cNvPr>
          <p:cNvSpPr txBox="1"/>
          <p:nvPr/>
        </p:nvSpPr>
        <p:spPr>
          <a:xfrm>
            <a:off x="2583510" y="2241849"/>
            <a:ext cx="63510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spc="0" baseline="0" dirty="0">
                <a:ln w="1569" cap="flat">
                  <a:solidFill>
                    <a:srgbClr val="FFFFFF"/>
                  </a:solidFill>
                  <a:miter/>
                </a:ln>
                <a:solidFill>
                  <a:srgbClr val="FFFFFF"/>
                </a:solidFill>
                <a:latin typeface="+mj-lt"/>
                <a:sym typeface="United Curriculum"/>
                <a:rtl val="0"/>
              </a:rPr>
              <a:t>Year</a:t>
            </a:r>
          </a:p>
          <a:p>
            <a:pPr algn="ctr"/>
            <a:r>
              <a:rPr lang="en-GB" sz="1600" spc="0" baseline="0" dirty="0">
                <a:ln w="1569" cap="flat">
                  <a:solidFill>
                    <a:srgbClr val="FFFFFF"/>
                  </a:solidFill>
                  <a:miter/>
                </a:ln>
                <a:solidFill>
                  <a:srgbClr val="FFFFFF"/>
                </a:solidFill>
                <a:latin typeface="+mj-lt"/>
                <a:sym typeface="United Curriculum"/>
                <a:rtl val="0"/>
              </a:rPr>
              <a:t>1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9A1D40A5-8722-7E03-8854-DFCC7EC967C3}"/>
              </a:ext>
            </a:extLst>
          </p:cNvPr>
          <p:cNvSpPr txBox="1"/>
          <p:nvPr/>
        </p:nvSpPr>
        <p:spPr>
          <a:xfrm>
            <a:off x="3618219" y="4464744"/>
            <a:ext cx="635110" cy="584775"/>
          </a:xfrm>
          <a:prstGeom prst="rect">
            <a:avLst/>
          </a:prstGeom>
          <a:solidFill>
            <a:srgbClr val="0070C0"/>
          </a:solidFill>
        </p:spPr>
        <p:txBody>
          <a:bodyPr wrap="none" rtlCol="0">
            <a:spAutoFit/>
          </a:bodyPr>
          <a:lstStyle/>
          <a:p>
            <a:pPr algn="ctr"/>
            <a:r>
              <a:rPr lang="en-GB" sz="1600" spc="0" baseline="0" dirty="0">
                <a:ln w="1569" cap="flat">
                  <a:solidFill>
                    <a:srgbClr val="FFFFFF"/>
                  </a:solidFill>
                  <a:miter/>
                </a:ln>
                <a:solidFill>
                  <a:srgbClr val="FFFFFF"/>
                </a:solidFill>
                <a:latin typeface="+mj-lt"/>
                <a:sym typeface="United Curriculum"/>
                <a:rtl val="0"/>
              </a:rPr>
              <a:t>Year</a:t>
            </a:r>
          </a:p>
          <a:p>
            <a:pPr algn="ctr"/>
            <a:r>
              <a:rPr lang="en-GB" sz="1600" spc="0" baseline="0" dirty="0">
                <a:ln w="1569" cap="flat">
                  <a:solidFill>
                    <a:srgbClr val="FFFFFF"/>
                  </a:solidFill>
                  <a:miter/>
                </a:ln>
                <a:solidFill>
                  <a:srgbClr val="FFFFFF"/>
                </a:solidFill>
                <a:latin typeface="+mj-lt"/>
                <a:sym typeface="United Curriculum"/>
                <a:rtl val="0"/>
              </a:rPr>
              <a:t>2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850144CB-6D60-C2FB-3F3C-12501C1DCBAA}"/>
              </a:ext>
            </a:extLst>
          </p:cNvPr>
          <p:cNvSpPr txBox="1"/>
          <p:nvPr/>
        </p:nvSpPr>
        <p:spPr>
          <a:xfrm>
            <a:off x="2608070" y="6624564"/>
            <a:ext cx="635110" cy="584775"/>
          </a:xfrm>
          <a:prstGeom prst="rect">
            <a:avLst/>
          </a:prstGeom>
          <a:solidFill>
            <a:srgbClr val="0070C0"/>
          </a:solidFill>
        </p:spPr>
        <p:txBody>
          <a:bodyPr wrap="none" rtlCol="0">
            <a:spAutoFit/>
          </a:bodyPr>
          <a:lstStyle/>
          <a:p>
            <a:pPr algn="ctr"/>
            <a:r>
              <a:rPr lang="en-GB" sz="1600" spc="0" baseline="0" dirty="0">
                <a:ln w="1569" cap="flat">
                  <a:solidFill>
                    <a:srgbClr val="FFFFFF"/>
                  </a:solidFill>
                  <a:miter/>
                </a:ln>
                <a:solidFill>
                  <a:srgbClr val="FFFFFF"/>
                </a:solidFill>
                <a:latin typeface="+mj-lt"/>
                <a:sym typeface="United Curriculum"/>
                <a:rtl val="0"/>
              </a:rPr>
              <a:t>Year</a:t>
            </a:r>
          </a:p>
          <a:p>
            <a:pPr algn="ctr"/>
            <a:r>
              <a:rPr lang="en-GB" sz="1600" spc="0" baseline="0" dirty="0">
                <a:ln w="1569" cap="flat">
                  <a:solidFill>
                    <a:srgbClr val="FFFFFF"/>
                  </a:solidFill>
                  <a:miter/>
                </a:ln>
                <a:solidFill>
                  <a:srgbClr val="FFFFFF"/>
                </a:solidFill>
                <a:latin typeface="+mj-lt"/>
                <a:sym typeface="United Curriculum"/>
                <a:rtl val="0"/>
              </a:rPr>
              <a:t>3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914D7448-29FA-CA40-9BFA-C36FAA5576A3}"/>
              </a:ext>
            </a:extLst>
          </p:cNvPr>
          <p:cNvSpPr txBox="1"/>
          <p:nvPr/>
        </p:nvSpPr>
        <p:spPr>
          <a:xfrm>
            <a:off x="1578973" y="8793604"/>
            <a:ext cx="635110" cy="584775"/>
          </a:xfrm>
          <a:prstGeom prst="rect">
            <a:avLst/>
          </a:prstGeom>
          <a:solidFill>
            <a:srgbClr val="0070C0"/>
          </a:solidFill>
        </p:spPr>
        <p:txBody>
          <a:bodyPr wrap="none" rtlCol="0">
            <a:spAutoFit/>
          </a:bodyPr>
          <a:lstStyle/>
          <a:p>
            <a:pPr algn="ctr"/>
            <a:r>
              <a:rPr lang="en-GB" sz="1600" spc="0" baseline="0">
                <a:ln w="1569" cap="flat">
                  <a:solidFill>
                    <a:srgbClr val="FFFFFF"/>
                  </a:solidFill>
                  <a:miter/>
                </a:ln>
                <a:solidFill>
                  <a:srgbClr val="FFFFFF"/>
                </a:solidFill>
                <a:latin typeface="+mj-lt"/>
                <a:sym typeface="United Curriculum"/>
                <a:rtl val="0"/>
              </a:rPr>
              <a:t>Year</a:t>
            </a:r>
          </a:p>
          <a:p>
            <a:pPr algn="ctr"/>
            <a:r>
              <a:rPr lang="en-GB" sz="1600" spc="0" baseline="0">
                <a:ln w="1569" cap="flat">
                  <a:solidFill>
                    <a:srgbClr val="FFFFFF"/>
                  </a:solidFill>
                  <a:miter/>
                </a:ln>
                <a:solidFill>
                  <a:srgbClr val="FFFFFF"/>
                </a:solidFill>
                <a:latin typeface="+mj-lt"/>
                <a:sym typeface="United Curriculum"/>
                <a:rtl val="0"/>
              </a:rPr>
              <a:t>4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988E3EF3-1243-8088-5460-30761DE69396}"/>
              </a:ext>
            </a:extLst>
          </p:cNvPr>
          <p:cNvSpPr txBox="1"/>
          <p:nvPr/>
        </p:nvSpPr>
        <p:spPr>
          <a:xfrm>
            <a:off x="4628989" y="6614355"/>
            <a:ext cx="6351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>
                <a:ln w="1569" cap="flat">
                  <a:solidFill>
                    <a:srgbClr val="FFFFFF"/>
                  </a:solidFill>
                  <a:miter/>
                </a:ln>
                <a:solidFill>
                  <a:srgbClr val="FFFFFF"/>
                </a:solidFill>
                <a:latin typeface="+mj-lt"/>
                <a:sym typeface="ABeeZee"/>
                <a:rtl val="0"/>
              </a:rPr>
              <a:t>Ye</a:t>
            </a:r>
            <a:r>
              <a:rPr lang="en-GB" sz="1600" spc="0" baseline="0">
                <a:ln w="1569" cap="flat">
                  <a:solidFill>
                    <a:srgbClr val="FFFFFF"/>
                  </a:solidFill>
                  <a:miter/>
                </a:ln>
                <a:solidFill>
                  <a:srgbClr val="FFFFFF"/>
                </a:solidFill>
                <a:latin typeface="+mj-lt"/>
                <a:sym typeface="ABeeZee"/>
                <a:rtl val="0"/>
              </a:rPr>
              <a:t>ar</a:t>
            </a:r>
          </a:p>
          <a:p>
            <a:pPr algn="ctr"/>
            <a:r>
              <a:rPr lang="en-GB" sz="1600" spc="0" baseline="0">
                <a:ln w="1569" cap="flat">
                  <a:solidFill>
                    <a:srgbClr val="FFFFFF"/>
                  </a:solidFill>
                  <a:miter/>
                </a:ln>
                <a:solidFill>
                  <a:srgbClr val="FFFFFF"/>
                </a:solidFill>
                <a:latin typeface="+mj-lt"/>
                <a:sym typeface="ABeeZee"/>
                <a:rtl val="0"/>
              </a:rPr>
              <a:t>5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4FE472FA-4F44-C262-9511-BEFFCB1A0ADE}"/>
              </a:ext>
            </a:extLst>
          </p:cNvPr>
          <p:cNvSpPr txBox="1"/>
          <p:nvPr/>
        </p:nvSpPr>
        <p:spPr>
          <a:xfrm>
            <a:off x="1843916" y="1198514"/>
            <a:ext cx="3064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spc="0" baseline="0">
                <a:ln w="1569" cap="flat">
                  <a:solidFill>
                    <a:srgbClr val="FFFFFF"/>
                  </a:solidFill>
                  <a:miter/>
                </a:ln>
                <a:solidFill>
                  <a:srgbClr val="FFFFFF"/>
                </a:solidFill>
                <a:latin typeface="+mj-lt"/>
                <a:sym typeface="United Curriculum"/>
                <a:rtl val="0"/>
              </a:rPr>
              <a:t>R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A0B9E2C9-47AA-41FD-B191-6DB2131A342F}"/>
              </a:ext>
            </a:extLst>
          </p:cNvPr>
          <p:cNvSpPr txBox="1"/>
          <p:nvPr/>
        </p:nvSpPr>
        <p:spPr>
          <a:xfrm>
            <a:off x="3520255" y="8772760"/>
            <a:ext cx="9263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spc="0" baseline="0">
                <a:ln w="1569" cap="flat">
                  <a:solidFill>
                    <a:srgbClr val="FFFFFF"/>
                  </a:solidFill>
                  <a:miter/>
                </a:ln>
                <a:solidFill>
                  <a:srgbClr val="FFFFFF"/>
                </a:solidFill>
                <a:latin typeface="+mj-lt"/>
                <a:sym typeface="ABeeZee"/>
                <a:rtl val="0"/>
              </a:rPr>
              <a:t>Key Stage 3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754CAE13-EC94-6CAF-D168-41F2E3373DEE}"/>
              </a:ext>
            </a:extLst>
          </p:cNvPr>
          <p:cNvSpPr txBox="1"/>
          <p:nvPr/>
        </p:nvSpPr>
        <p:spPr>
          <a:xfrm>
            <a:off x="1448719" y="3327285"/>
            <a:ext cx="925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</a:pPr>
            <a:endParaRPr lang="en-GB" sz="800" i="0">
              <a:solidFill>
                <a:schemeClr val="tx1"/>
              </a:solidFill>
              <a:effectLst/>
              <a:latin typeface="+mj-lt"/>
              <a:ea typeface="Roboto" panose="02000000000000000000" pitchFamily="2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0F16F1A-78EF-429E-A474-EB136408DB8B}"/>
              </a:ext>
            </a:extLst>
          </p:cNvPr>
          <p:cNvSpPr txBox="1"/>
          <p:nvPr/>
        </p:nvSpPr>
        <p:spPr>
          <a:xfrm>
            <a:off x="2445507" y="6539935"/>
            <a:ext cx="102647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defTabSz="914400"/>
            <a:r>
              <a:rPr lang="en-GB" sz="800" dirty="0">
                <a:solidFill>
                  <a:prstClr val="black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endParaRPr lang="en-GB" sz="800" dirty="0">
              <a:solidFill>
                <a:srgbClr val="002060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F2240D0-13E9-4209-A3B5-AE81D0646B44}"/>
              </a:ext>
            </a:extLst>
          </p:cNvPr>
          <p:cNvSpPr txBox="1"/>
          <p:nvPr/>
        </p:nvSpPr>
        <p:spPr>
          <a:xfrm>
            <a:off x="266595" y="216460"/>
            <a:ext cx="50064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rgbClr val="002060"/>
                </a:solidFill>
              </a:rPr>
              <a:t>Our Science Curriculum </a:t>
            </a:r>
            <a:r>
              <a:rPr lang="en-GB" sz="1050" dirty="0">
                <a:solidFill>
                  <a:srgbClr val="002060"/>
                </a:solidFill>
              </a:rPr>
              <a:t>Page 1</a:t>
            </a:r>
            <a:endParaRPr lang="en-GB" sz="2800" dirty="0">
              <a:solidFill>
                <a:srgbClr val="002060"/>
              </a:solidFill>
            </a:endParaRPr>
          </a:p>
        </p:txBody>
      </p:sp>
      <p:sp>
        <p:nvSpPr>
          <p:cNvPr id="17" name="Freeform: Shape 138">
            <a:extLst>
              <a:ext uri="{FF2B5EF4-FFF2-40B4-BE49-F238E27FC236}">
                <a16:creationId xmlns:a16="http://schemas.microsoft.com/office/drawing/2014/main" id="{16C159C9-7E0C-E0E1-171B-F92C52CCE85D}"/>
              </a:ext>
            </a:extLst>
          </p:cNvPr>
          <p:cNvSpPr/>
          <p:nvPr/>
        </p:nvSpPr>
        <p:spPr>
          <a:xfrm>
            <a:off x="2429398" y="4345014"/>
            <a:ext cx="952955" cy="772061"/>
          </a:xfrm>
          <a:custGeom>
            <a:avLst/>
            <a:gdLst>
              <a:gd name="connsiteX0" fmla="*/ 0 w 956586"/>
              <a:gd name="connsiteY0" fmla="*/ 0 h 772061"/>
              <a:gd name="connsiteX1" fmla="*/ 956587 w 956586"/>
              <a:gd name="connsiteY1" fmla="*/ 0 h 772061"/>
              <a:gd name="connsiteX2" fmla="*/ 956587 w 956586"/>
              <a:gd name="connsiteY2" fmla="*/ 772061 h 772061"/>
              <a:gd name="connsiteX3" fmla="*/ 0 w 956586"/>
              <a:gd name="connsiteY3" fmla="*/ 772061 h 772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56586" h="772061">
                <a:moveTo>
                  <a:pt x="0" y="0"/>
                </a:moveTo>
                <a:lnTo>
                  <a:pt x="956587" y="0"/>
                </a:lnTo>
                <a:lnTo>
                  <a:pt x="956587" y="772061"/>
                </a:lnTo>
                <a:lnTo>
                  <a:pt x="0" y="772061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11232" cap="flat">
            <a:solidFill>
              <a:srgbClr val="D4C9C6"/>
            </a:solidFill>
            <a:prstDash val="solid"/>
            <a:miter/>
          </a:ln>
        </p:spPr>
        <p:txBody>
          <a:bodyPr rtlCol="0" anchor="ctr"/>
          <a:lstStyle/>
          <a:p>
            <a:pPr lvl="0" algn="ctr"/>
            <a:r>
              <a:rPr lang="en-GB" sz="800" dirty="0">
                <a:solidFill>
                  <a:srgbClr val="002060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How do plants and animals change during the year?</a:t>
            </a:r>
          </a:p>
        </p:txBody>
      </p:sp>
      <p:sp>
        <p:nvSpPr>
          <p:cNvPr id="18" name="Freeform: Shape 153">
            <a:extLst>
              <a:ext uri="{FF2B5EF4-FFF2-40B4-BE49-F238E27FC236}">
                <a16:creationId xmlns:a16="http://schemas.microsoft.com/office/drawing/2014/main" id="{248B02CE-6F10-412B-4D7F-7DBA7B95E7D3}"/>
              </a:ext>
            </a:extLst>
          </p:cNvPr>
          <p:cNvSpPr/>
          <p:nvPr/>
        </p:nvSpPr>
        <p:spPr>
          <a:xfrm>
            <a:off x="4459091" y="6512730"/>
            <a:ext cx="947478" cy="768237"/>
          </a:xfrm>
          <a:custGeom>
            <a:avLst/>
            <a:gdLst>
              <a:gd name="connsiteX0" fmla="*/ 0 w 947478"/>
              <a:gd name="connsiteY0" fmla="*/ 0 h 768237"/>
              <a:gd name="connsiteX1" fmla="*/ 947479 w 947478"/>
              <a:gd name="connsiteY1" fmla="*/ 0 h 768237"/>
              <a:gd name="connsiteX2" fmla="*/ 947479 w 947478"/>
              <a:gd name="connsiteY2" fmla="*/ 768238 h 768237"/>
              <a:gd name="connsiteX3" fmla="*/ 0 w 947478"/>
              <a:gd name="connsiteY3" fmla="*/ 768238 h 7682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47478" h="768237">
                <a:moveTo>
                  <a:pt x="0" y="0"/>
                </a:moveTo>
                <a:lnTo>
                  <a:pt x="947479" y="0"/>
                </a:lnTo>
                <a:lnTo>
                  <a:pt x="947479" y="768238"/>
                </a:lnTo>
                <a:lnTo>
                  <a:pt x="0" y="768238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11232" cap="flat">
            <a:solidFill>
              <a:srgbClr val="D4C9C6"/>
            </a:solidFill>
            <a:prstDash val="solid"/>
            <a:miter/>
          </a:ln>
        </p:spPr>
        <p:txBody>
          <a:bodyPr rtlCol="0" anchor="ctr"/>
          <a:lstStyle/>
          <a:p>
            <a:pPr lvl="0" algn="ctr" defTabSz="914400"/>
            <a:r>
              <a:rPr lang="en-GB" sz="800" dirty="0">
                <a:solidFill>
                  <a:srgbClr val="002060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What makes a rock?</a:t>
            </a:r>
          </a:p>
        </p:txBody>
      </p:sp>
      <p:sp>
        <p:nvSpPr>
          <p:cNvPr id="24" name="Freeform: Shape 162">
            <a:extLst>
              <a:ext uri="{FF2B5EF4-FFF2-40B4-BE49-F238E27FC236}">
                <a16:creationId xmlns:a16="http://schemas.microsoft.com/office/drawing/2014/main" id="{0B5B6676-3ECF-01F8-E499-00D9E971E369}"/>
              </a:ext>
            </a:extLst>
          </p:cNvPr>
          <p:cNvSpPr/>
          <p:nvPr/>
        </p:nvSpPr>
        <p:spPr>
          <a:xfrm>
            <a:off x="4491558" y="7613648"/>
            <a:ext cx="956586" cy="772173"/>
          </a:xfrm>
          <a:custGeom>
            <a:avLst/>
            <a:gdLst>
              <a:gd name="connsiteX0" fmla="*/ 0 w 956586"/>
              <a:gd name="connsiteY0" fmla="*/ 0 h 772173"/>
              <a:gd name="connsiteX1" fmla="*/ 956587 w 956586"/>
              <a:gd name="connsiteY1" fmla="*/ 0 h 772173"/>
              <a:gd name="connsiteX2" fmla="*/ 956587 w 956586"/>
              <a:gd name="connsiteY2" fmla="*/ 772173 h 772173"/>
              <a:gd name="connsiteX3" fmla="*/ 0 w 956586"/>
              <a:gd name="connsiteY3" fmla="*/ 772173 h 772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56586" h="772173">
                <a:moveTo>
                  <a:pt x="0" y="0"/>
                </a:moveTo>
                <a:lnTo>
                  <a:pt x="956587" y="0"/>
                </a:lnTo>
                <a:lnTo>
                  <a:pt x="956587" y="772173"/>
                </a:lnTo>
                <a:lnTo>
                  <a:pt x="0" y="772173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11232" cap="flat">
            <a:solidFill>
              <a:srgbClr val="D4C9C6"/>
            </a:solidFill>
            <a:prstDash val="solid"/>
            <a:miter/>
          </a:ln>
        </p:spPr>
        <p:txBody>
          <a:bodyPr rtlCol="0" anchor="ctr"/>
          <a:lstStyle/>
          <a:p>
            <a:pPr algn="ctr"/>
            <a:r>
              <a:rPr lang="en-GB" sz="800" dirty="0">
                <a:solidFill>
                  <a:srgbClr val="002060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How are rocks formed and what types are there? How can rocks change? How are fossils formed?</a:t>
            </a:r>
            <a:endParaRPr lang="en-GB" sz="800" b="1" dirty="0">
              <a:solidFill>
                <a:srgbClr val="002060"/>
              </a:solidFill>
              <a:latin typeface="Arial Rounded MT Bold" panose="020F07040305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27" name="Freeform: Shape 121">
            <a:extLst>
              <a:ext uri="{FF2B5EF4-FFF2-40B4-BE49-F238E27FC236}">
                <a16:creationId xmlns:a16="http://schemas.microsoft.com/office/drawing/2014/main" id="{4E4C3630-767C-4CB6-6256-F9A870309385}"/>
              </a:ext>
            </a:extLst>
          </p:cNvPr>
          <p:cNvSpPr/>
          <p:nvPr/>
        </p:nvSpPr>
        <p:spPr>
          <a:xfrm>
            <a:off x="4132482" y="1045875"/>
            <a:ext cx="903174" cy="772061"/>
          </a:xfrm>
          <a:custGeom>
            <a:avLst/>
            <a:gdLst>
              <a:gd name="connsiteX0" fmla="*/ 0 w 956586"/>
              <a:gd name="connsiteY0" fmla="*/ 0 h 772061"/>
              <a:gd name="connsiteX1" fmla="*/ 956587 w 956586"/>
              <a:gd name="connsiteY1" fmla="*/ 0 h 772061"/>
              <a:gd name="connsiteX2" fmla="*/ 956587 w 956586"/>
              <a:gd name="connsiteY2" fmla="*/ 772061 h 772061"/>
              <a:gd name="connsiteX3" fmla="*/ 0 w 956586"/>
              <a:gd name="connsiteY3" fmla="*/ 772061 h 772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56586" h="772061">
                <a:moveTo>
                  <a:pt x="0" y="0"/>
                </a:moveTo>
                <a:lnTo>
                  <a:pt x="956587" y="0"/>
                </a:lnTo>
                <a:lnTo>
                  <a:pt x="956587" y="772061"/>
                </a:lnTo>
                <a:lnTo>
                  <a:pt x="0" y="772061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11232" cap="flat">
            <a:solidFill>
              <a:srgbClr val="D4C9C6"/>
            </a:solidFill>
            <a:prstDash val="solid"/>
            <a:miter/>
          </a:ln>
        </p:spPr>
        <p:txBody>
          <a:bodyPr lIns="91440" tIns="45720" rIns="91440" bIns="45720" rtlCol="0" anchor="ctr"/>
          <a:lstStyle/>
          <a:p>
            <a:pPr algn="ctr"/>
            <a:r>
              <a:rPr lang="en-GB" sz="800" dirty="0">
                <a:solidFill>
                  <a:srgbClr val="002060"/>
                </a:solidFill>
                <a:latin typeface="Calibri Light" panose="020F0302020204030204" pitchFamily="34" charset="0"/>
                <a:ea typeface="Calibri"/>
                <a:cs typeface="Calibri Light" panose="020F0302020204030204" pitchFamily="34" charset="0"/>
              </a:rPr>
              <a:t>Polar Express/Special Days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FD6B8DD7-914E-36AA-5117-0642A1ABA9BD}"/>
              </a:ext>
            </a:extLst>
          </p:cNvPr>
          <p:cNvSpPr txBox="1"/>
          <p:nvPr/>
        </p:nvSpPr>
        <p:spPr>
          <a:xfrm>
            <a:off x="6050554" y="8865092"/>
            <a:ext cx="6015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b="1" dirty="0">
                <a:solidFill>
                  <a:schemeClr val="bg1"/>
                </a:solidFill>
              </a:rPr>
              <a:t>Y4 cont’d</a:t>
            </a:r>
          </a:p>
        </p:txBody>
      </p:sp>
      <p:sp>
        <p:nvSpPr>
          <p:cNvPr id="44" name="Freeform: Shape 164">
            <a:extLst>
              <a:ext uri="{FF2B5EF4-FFF2-40B4-BE49-F238E27FC236}">
                <a16:creationId xmlns:a16="http://schemas.microsoft.com/office/drawing/2014/main" id="{AF6B58C3-567B-3CD0-D2C0-D09A9129217D}"/>
              </a:ext>
            </a:extLst>
          </p:cNvPr>
          <p:cNvSpPr/>
          <p:nvPr/>
        </p:nvSpPr>
        <p:spPr>
          <a:xfrm>
            <a:off x="2447548" y="8707651"/>
            <a:ext cx="840910" cy="768237"/>
          </a:xfrm>
          <a:custGeom>
            <a:avLst/>
            <a:gdLst>
              <a:gd name="connsiteX0" fmla="*/ 0 w 947478"/>
              <a:gd name="connsiteY0" fmla="*/ 0 h 768237"/>
              <a:gd name="connsiteX1" fmla="*/ 947479 w 947478"/>
              <a:gd name="connsiteY1" fmla="*/ 0 h 768237"/>
              <a:gd name="connsiteX2" fmla="*/ 947479 w 947478"/>
              <a:gd name="connsiteY2" fmla="*/ 768238 h 768237"/>
              <a:gd name="connsiteX3" fmla="*/ 0 w 947478"/>
              <a:gd name="connsiteY3" fmla="*/ 768238 h 7682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47478" h="768237">
                <a:moveTo>
                  <a:pt x="0" y="0"/>
                </a:moveTo>
                <a:lnTo>
                  <a:pt x="947479" y="0"/>
                </a:lnTo>
                <a:lnTo>
                  <a:pt x="947479" y="768238"/>
                </a:lnTo>
                <a:lnTo>
                  <a:pt x="0" y="768238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11232" cap="flat">
            <a:solidFill>
              <a:srgbClr val="D4C9C6"/>
            </a:solidFill>
            <a:prstDash val="solid"/>
            <a:miter/>
          </a:ln>
        </p:spPr>
        <p:txBody>
          <a:bodyPr rtlCol="0" anchor="ctr"/>
          <a:lstStyle/>
          <a:p>
            <a:pPr algn="ctr"/>
            <a:r>
              <a:rPr lang="en-GB" sz="800" b="1" dirty="0">
                <a:solidFill>
                  <a:srgbClr val="002060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Living Things and Their Habitats </a:t>
            </a:r>
          </a:p>
        </p:txBody>
      </p:sp>
      <p:sp>
        <p:nvSpPr>
          <p:cNvPr id="45" name="Freeform: Shape 162">
            <a:extLst>
              <a:ext uri="{FF2B5EF4-FFF2-40B4-BE49-F238E27FC236}">
                <a16:creationId xmlns:a16="http://schemas.microsoft.com/office/drawing/2014/main" id="{35623785-51D3-D937-FAAF-C6B46CBA2C7F}"/>
              </a:ext>
            </a:extLst>
          </p:cNvPr>
          <p:cNvSpPr/>
          <p:nvPr/>
        </p:nvSpPr>
        <p:spPr>
          <a:xfrm>
            <a:off x="3338122" y="8699904"/>
            <a:ext cx="840910" cy="772173"/>
          </a:xfrm>
          <a:custGeom>
            <a:avLst/>
            <a:gdLst>
              <a:gd name="connsiteX0" fmla="*/ 0 w 956586"/>
              <a:gd name="connsiteY0" fmla="*/ 0 h 772173"/>
              <a:gd name="connsiteX1" fmla="*/ 956587 w 956586"/>
              <a:gd name="connsiteY1" fmla="*/ 0 h 772173"/>
              <a:gd name="connsiteX2" fmla="*/ 956587 w 956586"/>
              <a:gd name="connsiteY2" fmla="*/ 772173 h 772173"/>
              <a:gd name="connsiteX3" fmla="*/ 0 w 956586"/>
              <a:gd name="connsiteY3" fmla="*/ 772173 h 772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56586" h="772173">
                <a:moveTo>
                  <a:pt x="0" y="0"/>
                </a:moveTo>
                <a:lnTo>
                  <a:pt x="956587" y="0"/>
                </a:lnTo>
                <a:lnTo>
                  <a:pt x="956587" y="772173"/>
                </a:lnTo>
                <a:lnTo>
                  <a:pt x="0" y="772173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11232" cap="flat">
            <a:solidFill>
              <a:srgbClr val="D4C9C6"/>
            </a:solidFill>
            <a:prstDash val="solid"/>
            <a:miter/>
          </a:ln>
        </p:spPr>
        <p:txBody>
          <a:bodyPr rtlCol="0" anchor="ctr"/>
          <a:lstStyle/>
          <a:p>
            <a:pPr algn="ctr"/>
            <a:r>
              <a:rPr lang="en-GB" sz="800" dirty="0">
                <a:solidFill>
                  <a:srgbClr val="002060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How can animals be grouped?</a:t>
            </a:r>
            <a:endParaRPr lang="en-GB" sz="800" b="1" dirty="0">
              <a:solidFill>
                <a:srgbClr val="002060"/>
              </a:solidFill>
              <a:latin typeface="Arial Rounded MT Bold" panose="020F07040305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6" name="Freeform: Shape 162">
            <a:extLst>
              <a:ext uri="{FF2B5EF4-FFF2-40B4-BE49-F238E27FC236}">
                <a16:creationId xmlns:a16="http://schemas.microsoft.com/office/drawing/2014/main" id="{54D21432-9CFB-F30A-E622-91B0A77763D7}"/>
              </a:ext>
            </a:extLst>
          </p:cNvPr>
          <p:cNvSpPr/>
          <p:nvPr/>
        </p:nvSpPr>
        <p:spPr>
          <a:xfrm>
            <a:off x="4249425" y="8692313"/>
            <a:ext cx="903174" cy="772173"/>
          </a:xfrm>
          <a:custGeom>
            <a:avLst/>
            <a:gdLst>
              <a:gd name="connsiteX0" fmla="*/ 0 w 956586"/>
              <a:gd name="connsiteY0" fmla="*/ 0 h 772173"/>
              <a:gd name="connsiteX1" fmla="*/ 956587 w 956586"/>
              <a:gd name="connsiteY1" fmla="*/ 0 h 772173"/>
              <a:gd name="connsiteX2" fmla="*/ 956587 w 956586"/>
              <a:gd name="connsiteY2" fmla="*/ 772173 h 772173"/>
              <a:gd name="connsiteX3" fmla="*/ 0 w 956586"/>
              <a:gd name="connsiteY3" fmla="*/ 772173 h 772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56586" h="772173">
                <a:moveTo>
                  <a:pt x="0" y="0"/>
                </a:moveTo>
                <a:lnTo>
                  <a:pt x="956587" y="0"/>
                </a:lnTo>
                <a:lnTo>
                  <a:pt x="956587" y="772173"/>
                </a:lnTo>
                <a:lnTo>
                  <a:pt x="0" y="772173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11232" cap="flat">
            <a:solidFill>
              <a:srgbClr val="D4C9C6"/>
            </a:solidFill>
            <a:prstDash val="solid"/>
            <a:miter/>
          </a:ln>
        </p:spPr>
        <p:txBody>
          <a:bodyPr rtlCol="0" anchor="ctr"/>
          <a:lstStyle/>
          <a:p>
            <a:pPr algn="ctr"/>
            <a:r>
              <a:rPr lang="en-GB" sz="800" b="1" dirty="0">
                <a:solidFill>
                  <a:srgbClr val="002060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States of Matter </a:t>
            </a:r>
          </a:p>
        </p:txBody>
      </p:sp>
      <p:sp>
        <p:nvSpPr>
          <p:cNvPr id="95" name="Freeform: Shape 121">
            <a:extLst>
              <a:ext uri="{FF2B5EF4-FFF2-40B4-BE49-F238E27FC236}">
                <a16:creationId xmlns:a16="http://schemas.microsoft.com/office/drawing/2014/main" id="{5BB29958-12D5-4FBF-9B5F-ECF5BF39AD09}"/>
              </a:ext>
            </a:extLst>
          </p:cNvPr>
          <p:cNvSpPr/>
          <p:nvPr/>
        </p:nvSpPr>
        <p:spPr>
          <a:xfrm>
            <a:off x="3215161" y="1042791"/>
            <a:ext cx="864692" cy="772061"/>
          </a:xfrm>
          <a:custGeom>
            <a:avLst/>
            <a:gdLst>
              <a:gd name="connsiteX0" fmla="*/ 0 w 956586"/>
              <a:gd name="connsiteY0" fmla="*/ 0 h 772061"/>
              <a:gd name="connsiteX1" fmla="*/ 956587 w 956586"/>
              <a:gd name="connsiteY1" fmla="*/ 0 h 772061"/>
              <a:gd name="connsiteX2" fmla="*/ 956587 w 956586"/>
              <a:gd name="connsiteY2" fmla="*/ 772061 h 772061"/>
              <a:gd name="connsiteX3" fmla="*/ 0 w 956586"/>
              <a:gd name="connsiteY3" fmla="*/ 772061 h 772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56586" h="772061">
                <a:moveTo>
                  <a:pt x="0" y="0"/>
                </a:moveTo>
                <a:lnTo>
                  <a:pt x="956587" y="0"/>
                </a:lnTo>
                <a:lnTo>
                  <a:pt x="956587" y="772061"/>
                </a:lnTo>
                <a:lnTo>
                  <a:pt x="0" y="772061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11232" cap="flat">
            <a:solidFill>
              <a:srgbClr val="D4C9C6"/>
            </a:solidFill>
            <a:prstDash val="solid"/>
            <a:miter/>
          </a:ln>
        </p:spPr>
        <p:txBody>
          <a:bodyPr lIns="91440" tIns="45720" rIns="91440" bIns="45720" rtlCol="0" anchor="ctr"/>
          <a:lstStyle/>
          <a:p>
            <a:pPr algn="ctr"/>
            <a:r>
              <a:rPr lang="en-GB" sz="800" dirty="0">
                <a:solidFill>
                  <a:srgbClr val="002060"/>
                </a:solidFill>
                <a:latin typeface="Calibri Light" panose="020F0302020204030204" pitchFamily="34" charset="0"/>
                <a:ea typeface="Calibri"/>
                <a:cs typeface="Calibri Light" panose="020F0302020204030204" pitchFamily="34" charset="0"/>
              </a:rPr>
              <a:t>On the Move/Toys</a:t>
            </a:r>
          </a:p>
        </p:txBody>
      </p:sp>
      <p:sp>
        <p:nvSpPr>
          <p:cNvPr id="96" name="Freeform: Shape 121">
            <a:extLst>
              <a:ext uri="{FF2B5EF4-FFF2-40B4-BE49-F238E27FC236}">
                <a16:creationId xmlns:a16="http://schemas.microsoft.com/office/drawing/2014/main" id="{2392E5ED-5CCB-4938-A4C6-EA23A0D9EFD9}"/>
              </a:ext>
            </a:extLst>
          </p:cNvPr>
          <p:cNvSpPr/>
          <p:nvPr/>
        </p:nvSpPr>
        <p:spPr>
          <a:xfrm>
            <a:off x="2319515" y="1042792"/>
            <a:ext cx="843484" cy="772061"/>
          </a:xfrm>
          <a:custGeom>
            <a:avLst/>
            <a:gdLst>
              <a:gd name="connsiteX0" fmla="*/ 0 w 956586"/>
              <a:gd name="connsiteY0" fmla="*/ 0 h 772061"/>
              <a:gd name="connsiteX1" fmla="*/ 956587 w 956586"/>
              <a:gd name="connsiteY1" fmla="*/ 0 h 772061"/>
              <a:gd name="connsiteX2" fmla="*/ 956587 w 956586"/>
              <a:gd name="connsiteY2" fmla="*/ 772061 h 772061"/>
              <a:gd name="connsiteX3" fmla="*/ 0 w 956586"/>
              <a:gd name="connsiteY3" fmla="*/ 772061 h 772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56586" h="772061">
                <a:moveTo>
                  <a:pt x="0" y="0"/>
                </a:moveTo>
                <a:lnTo>
                  <a:pt x="956587" y="0"/>
                </a:lnTo>
                <a:lnTo>
                  <a:pt x="956587" y="772061"/>
                </a:lnTo>
                <a:lnTo>
                  <a:pt x="0" y="772061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11232" cap="flat">
            <a:solidFill>
              <a:srgbClr val="D4C9C6"/>
            </a:solidFill>
            <a:prstDash val="solid"/>
            <a:miter/>
          </a:ln>
        </p:spPr>
        <p:txBody>
          <a:bodyPr lIns="91440" tIns="45720" rIns="91440" bIns="45720" rtlCol="0" anchor="ctr"/>
          <a:lstStyle/>
          <a:p>
            <a:pPr algn="ctr"/>
            <a:r>
              <a:rPr lang="en-GB" sz="800" dirty="0">
                <a:solidFill>
                  <a:srgbClr val="002060"/>
                </a:solidFill>
                <a:latin typeface="Calibri Light" panose="020F0302020204030204" pitchFamily="34" charset="0"/>
                <a:ea typeface="Calibri"/>
                <a:cs typeface="Calibri Light" panose="020F0302020204030204" pitchFamily="34" charset="0"/>
              </a:rPr>
              <a:t>On the Farm/Food Glorious Food</a:t>
            </a:r>
          </a:p>
        </p:txBody>
      </p:sp>
      <p:sp>
        <p:nvSpPr>
          <p:cNvPr id="97" name="Freeform: Shape 121">
            <a:extLst>
              <a:ext uri="{FF2B5EF4-FFF2-40B4-BE49-F238E27FC236}">
                <a16:creationId xmlns:a16="http://schemas.microsoft.com/office/drawing/2014/main" id="{8C636503-36E5-4A8F-B466-3BBE61B74B78}"/>
              </a:ext>
            </a:extLst>
          </p:cNvPr>
          <p:cNvSpPr/>
          <p:nvPr/>
        </p:nvSpPr>
        <p:spPr>
          <a:xfrm>
            <a:off x="1409036" y="1051013"/>
            <a:ext cx="864692" cy="772061"/>
          </a:xfrm>
          <a:custGeom>
            <a:avLst/>
            <a:gdLst>
              <a:gd name="connsiteX0" fmla="*/ 0 w 956586"/>
              <a:gd name="connsiteY0" fmla="*/ 0 h 772061"/>
              <a:gd name="connsiteX1" fmla="*/ 956587 w 956586"/>
              <a:gd name="connsiteY1" fmla="*/ 0 h 772061"/>
              <a:gd name="connsiteX2" fmla="*/ 956587 w 956586"/>
              <a:gd name="connsiteY2" fmla="*/ 772061 h 772061"/>
              <a:gd name="connsiteX3" fmla="*/ 0 w 956586"/>
              <a:gd name="connsiteY3" fmla="*/ 772061 h 772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56586" h="772061">
                <a:moveTo>
                  <a:pt x="0" y="0"/>
                </a:moveTo>
                <a:lnTo>
                  <a:pt x="956587" y="0"/>
                </a:lnTo>
                <a:lnTo>
                  <a:pt x="956587" y="772061"/>
                </a:lnTo>
                <a:lnTo>
                  <a:pt x="0" y="772061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11232" cap="flat">
            <a:solidFill>
              <a:srgbClr val="D4C9C6"/>
            </a:solidFill>
            <a:prstDash val="solid"/>
            <a:miter/>
          </a:ln>
        </p:spPr>
        <p:txBody>
          <a:bodyPr lIns="91440" tIns="45720" rIns="91440" bIns="45720" rtlCol="0" anchor="ctr"/>
          <a:lstStyle/>
          <a:p>
            <a:pPr algn="ctr"/>
            <a:r>
              <a:rPr lang="en-GB" sz="800" dirty="0">
                <a:solidFill>
                  <a:srgbClr val="002060"/>
                </a:solidFill>
                <a:latin typeface="Calibri Light" panose="020F0302020204030204" pitchFamily="34" charset="0"/>
                <a:ea typeface="Calibri"/>
                <a:cs typeface="Calibri Light" panose="020F0302020204030204" pitchFamily="34" charset="0"/>
              </a:rPr>
              <a:t>Once Upon a Time</a:t>
            </a:r>
          </a:p>
        </p:txBody>
      </p:sp>
      <p:sp>
        <p:nvSpPr>
          <p:cNvPr id="6" name="AutoShape 2" descr="data:image/jpg;base64,%20/9j/4AAQSkZJRgABAQEAYABgAAD/2wBDAAUDBAQEAwUEBAQFBQUGBwwIBwcHBw8LCwkMEQ8SEhEPERETFhwXExQaFRERGCEYGh0dHx8fExciJCIeJBweHx7/2wBDAQUFBQcGBw4ICA4eFBEUHh4eHh4eHh4eHh4eHh4eHh4eHh4eHh4eHh4eHh4eHh4eHh4eHh4eHh4eHh4eHh4eHh7/wAARCADQAN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6dooor4k+ZCiiigAooooAKKKKAENBPFHekNACZNKc0Cg0AHNHOaM0UALmikooAWkJoooAWlFFFABRRRQAUUUUAFFFFABRRRQAUUUUAFFFFABRRRQAUhpaaaACiigUAFFGazdb1e00u3MtzIFAGaEmxpGkaAc14v4k+LDRXDJp53KPWqmifFy4Mype4VSe1dCwtS17GvsJ2PdKSsPw34jsdYt1eCXLHtW2GzWDTT1MmrbjhRSA0uaQgNAozS0AFFFFABRRRQAUUUUAFFFFABRRRQAUUUlAC0UUUAFNNOppoAQ0g4NOHSm+5oGV9Tuo7OzkuHIAQV86fE3xbd6zqT2VszbVbaNp616J8aPEw02zNlG2GlHrXm3wu0GTXNXNxMpYB8mu/DQUI+0kdNGKiudmj4J+GcusWy3N4zoG75q/4t+Ev2S2aeyd3ZRnrXtul2cdlZpDGoAAqxcRLLGyMuQRisni581yXXle58ueEdfvfDeuLFM7hEbBBPFfSfhvVY9V05LhCMsATivFPjH4XFlcNe28eB1OBWh8FfFO0iwnfk4Cgmtq8VVhzxLqRU48yPbxTqahyoNLXnnILS000ooAWiiigAooooAKKKKACiiigAooooAbTec040hoAdnikJ5qjquo2+nwGaZgAB3NeX+I/itb287Q2rfNWkKUp7IuMHLY9dLYHakDrjqK+c9Q+K2uFj5DDHb5ar2/xU8Qq2ZWGP8AdrdYOZr9WkfSo6VW1CdYbZnPAArwuz+Ll4pHntx9Kt6n8UorrT2jDfMRU/VaiewvYSOO+JOoyax4mWEsW2uQK9n+Euhx6do0U+wB5EyeK8K8NeVqXi2OaZuGcnk19PeH/s8enRRRyJgKOhrfFPlgoI0rvliommtKaQfpQeteecpznj3SE1TRZYyoLYNfN1hJLoXjSJeVVJCDX1bdtH5RV2AGO5r5r+K9rDZ+IPtEJXlyeDXdg5XvFnTh5bxPojw3fC+0qG43ZLLWkTXhXhL4jW+maNHbyN8yripbv4ucEQt+lZPCzu7Ih0JXPcCaUMM187XnxY1gg+Sw9vlqOw+K+ub/APSGGP8Adp/U6g/q8j6NL4NLmvFNJ+LKmULct1r0vwz4ks9Zt1aGQbvrWU6M4bozlSlHc6A0Ck7UorIzHUUi0tABRRRQAUHpRRQA3tTX+UE0tNlB8ph3xQB4d8b/ABFcQ3hsY2wCOxrmvAfgefXj9ouAdpPWl+Nkci+KAWyRgV6v8GJIX0IhcZAFek5ezopxO1vkpqxUsvhLo6IC8jE/7tSz/CjRWU4dv++a9GzS1xe3qdzm9rPueO6h8JbQA+UWP4V5x478J/8ACPyY5xjNfU7nCnPQV8/fHm783VViVuNvSurDVpznZs3o1JSlZnm2m2184NzaKxMfcV02ieOtc0mRUkDEA9ya734H6XY/2JdS30MbLgcsKzfidH4dQOLPyBIOyit3VjKbg0aualLlaOk8LfFC1uEVL6TYe+K1tf8AiNpVtEfs8244r5tHmNcEQhs54xT7tbtf+PgOPrSeEhe4nh43PQfEnxO1S7dorZfl9Qa4bU5tRvn+0XSvjrzXSfDxdIN0v9oNGRnncK9N8aaTos3hOe40+KH5EByop88aUlFIfMoOyR5B4H0E69ePbjtXpmm/CWAgGUsPwrifg/d/ZfEJUHhpMV9N2/MKt6issVWnCVkZ16kouyPOLb4T6QAN7tn/AHalm+FOjOhAdgf92vRhxS1x+3qdzn9rPueCeM/hn9htnuLLLBBknFcp4E1m80jxAlu8hClwuM19IeKGRdDu9+Pud6+Xp/3njFfKH/LYdPrXbh5urFqR00pucWpH1bpk3n2kb+oFWlrK8Lqy6TFuznaK1c150tzje4opaQUtIQUUUUAFFFFADaDzxS0h60AeNfHLQWlRr+NCSB6VhfBrxILG6Gnzvgse5r27xHpsepae8Eiggg18y+JtLufDvibz0VlAc4Ir0KElUg4M66TU48rPqqF1ljWRTkEZqSvP/hj4sj1TTo4JJQJFXGCa7xpUji3uwA9TXDODi7M5pRcXYS4bbbyH0U18y/F24E2utz0r1v4g+PLXSreSCCQNIRj5TXz5rl9JrGptK2SzHiu7B0mnzM6cPBp3ZrWXiu9tNPNjZsV3AA4p2j+G9c8QXfmSCTax6kV2vw3+HS3kKXd4qsOCK9m0fSLXTLdY4o1UKPSqq4iMHaO5U60Y/CcD4O+G1paxLJeRB39xW34h+H+k30DCK3VGxwa6a81ewtDiW5iUjsWqOz13Tbptsd1ET/vVxupUb5jnc53ufPfivwDqmkTPNah2XORgVhrr+rWenzafdSMEcY2mvq2e3huoSrBWU15p8Qfh7ZXNrNeQxqHQZ6V1U8UpaTRtCunpI8Z8CTeX4it2U7QZRn86+rtPkWSyiKnPyivkGTzdJ1UhTho2r2L4b/EWNwlneOc8DJq8XSc7SRVeDlqj2agmq9ndw3UQeGRWBHY1neK9ah0jTnmeQKwHAzXmqLbscaTucf8AF7xLHYae9qkgDONvWvKfhtpM2r+IPPKlgHDZxVDxbqlx4k10RrucM/y17h8JfDS6TpUc8iASsOeK9F2oUvNnY7UoeZ3FhEIbVI/QVMaUdKK804hRS0gpaACiiigAooooASjrSUvagBGHFcH8S/CMesafJLDGPOA4xXeGorl40hYyEBcc1UJOLuioycXdHyppt1f+E9c2ysyhH5rutf8Aiilxoyw20n74jBrK+Mt1pct8y2pUyZ5x615tErJKjSKQua9aMI1UpSWp3qKmlJo3bHT9V8TXbyfO4wW5qm2nyWOrLDIPmBr2H4ZX2jHRnjQp5/lntXm3idlbxUdvTf8A1ohUbk42CM220fQ/w+VV0GHHUoKb4611NG0x5N2GKnFP8BDGhQ/7grlfjlbyyaUrR54XmvOilKrZnGleep4l4m8R6hqV+8n2iRVJ4w2Kp6Zrmo2NykiXEhwR1as6QbXKt1zTT6DrXsKKtY9BRVrH0/8ADHxR/bGmqsjZdeK6zXl3aRcD/Zrxv4CwXCneQdu6vZNdONJuP92vHrRUalkcFSKU9D5W8R2yz+LJoP70mKuav4T1LSrVNQhVgnqKZqv/ACPLH/pqK9rnudLi8IgXzL93jPriu+dVw5bHVKbjY828B/EOXScQX0h2gd6zvH/jK48Q3IigdvL6YWuX8RmCTU5GtOU3HGKveBvsia5F9u4TIzmr9nBe/bUrkiveseh/CPwS7st/dxkjhlzXt9vEsMSxoAABWb4aNobCP7HjZjjFa4ry61RzlqcNSbk9RaSl7UVkZi0UCigAooooAKQ9KWigBq0pNJ3ooACcDmvNvip4wj02zks4XHmsOCDzXZeKdUi0vTXnkI4Br5k128ufEfiQxqxbLnbXVhqXM+Z7G9Cnd3Y7w3pN54o1wO4dlL/Ma9T1r4YwyaKFiAEqjOQOtdF8MvC0Ok6bFK8Y811yTjvXclRtx2qq2JfN7vQqpWfN7p8m3dnqvhe7dcSIvIzWZFePdamkkjEnIzmvpnxt4Us9asnPlASYzmvm/wAW6RJouqtGrcg8V10Kyqep0Uqin6n0x8PZVk0KHawOEFX/ABLpEer2D2745UgE14L4A+IE2k7be5YsnSvbPDnizT9XhUpKqsR0Jrhq0pwlc5alOUXc8P8AFnw51C1vnNtE8i54wKpaJ8PNUvLtBLDJGuRkkV9OeXDMu4qrA98URwQJ92NR+FWsZO1ivrMrGB4I8ORaFp6RAAsRya0/EbBdFuTnotGq6xZ6fGXmkUYHrXknxC+JUUsMlnY8buCQc1jCE6srmcYym7nmHiK68nxPPOpzh81Pda3qWtKtnGZCv90Vk28UuraqqZ+eR+te8fDz4fW9lGl1dRhnIFenVnGmlfc7JyUFqc18P/hu1wgub5SMjowrH+JXgqbQ5xdWgJQDJ29q+i7eGOGMKihQOKzvEmkQapYSQSICWFcMcVLnu9jmVd812eQ/CLxq0DLp94/3sKu49K9wt5VmiV1OQRXy14z0u48M6+skasqh/lr3D4V+I49U0aGF2zMo55qsTSTXPEdaCtzI7mjNHWiuI5hwooFFABRRRQAUUUh6UAJQeKShuhoA8g+OmstDataKx5Fcz8GfD63t+t/Iudpqz8eY3/tHf/DgVu/Am6t1094yQHOO9eivdoaHZ8NLQ9chVYUVAOBUlNX5vSnV5xyDJhuiceqmvm34023k60TjGa+k2Ix1H514R8e7L/TRcDGAvY11YR2mb4d+8cv4e8FvrOkveWuC0YBNZ2da8OXZO2QbT74rsfg34os9J0u6ivnAzjANRfEDxhpeoI8VpFCTjqF5rt5p87i1odF5czVtDU8IfFR0CwagzVteJvila28JWzY7yOK8Fgjmurk+Sh3E9hU+p2F9aAG4V/xFDw1NyuDowudDrHibWvENyYh5jBjxipj4Kv10abULkY2KG561B4F8QWukzr9qhjZc9WWu78YeNtMvfD0lvZsgLrggUScotRitAk3F2ijzn4fwtL4igXH3ZR/Ovq6xUJZxqo/hFfNfwatBda+7Nj5XzX0tblREoyOnrXLjX7yRjiX7xKcd6D0pOpzSngVxHMea/GPw/Hfac10qjdGM15v8IdUlsNea3diBuxivaviBdQxaDdLIy5Kcc18/eDt0vi793080dPrXoULypNM66WsGmfU1o3mQK3qKlNVdMyLKMHrtFWe9eezkFHSlpFpaBBRRRQAUh6UtIelADetOpq8UZ5xQBwHxW8LnWNPd4VzJjsK8Lin1fwvfFQHQA9K+snQMhVhkVzuseENH1Ilp7VGb1Irqo4jkXLLY6KdblVmeOaX8XNQt4xHLAWxxkmrs3xiuzH8tvz9a7C/+FelzA+VFGn4VnxfCO2V8syEVtz4d9C+ak+hxOofFLU50O2NkJ9DXJa9r+oazlrhnI9694tfhhpKY8yGN/wAKfrvw/wBEi0t/Is4w4B5Apxr0ovRFKrTT0R88aNbXF1OLeHOX7V6T4Z+Fs15tmumZAeelcfp+dH8Yop4QORX014ZuUudJhlQg5XPFXia0oJco61SUdjB0DwDpWmxqGhWRh3IrR1XwnpV9EUa3TOOuK6Icil715zqSbvc5Od3PF/E3woiJaa2Y/wC6BXlHifSbjR7n7PJkc4FfW9/MsNuztjAFfMPxDvv7U8UmFecSECu/C1ZydmdVCpKT1Oe0LUrzSZjNb7lJ7iutsviXqtvjcXbHqa9G8DeBdLvNDhkurVGdl5JFXrz4W6TIT5cMa/hTniKTdpIcqsG9UcPa/GG8C4a3/HdS3fxiu2Xatv8Ajmty6+EMbOTHIij0p1n8IYUcGR0YelTzYfcm9E8y1/xhquuuY134c9M12vwg8I3C3IvrqMjJyMiu+0j4c6NaMGe2jZl6HFdhZWcNpEsUKBVHQCs6mJjy8sETOsrWiTQLsjVfQU/vRRXEctxRS0UUAFFFFABRRRQA00bec0opaAG0mPSnUlAAKKWg9aAExUdzGskLKwyCKlptAHzV8Y9Il0vXUuI1IDMTkCvRfgr4hS809LSR/mRcda2Pip4eTVdKlmCZdBxxXh3hXUp/DOvhH3Kvmc16MbVqVuqOxfvKdup9Ug0vvWP4b1i31TTo545VJI9at6jqEFnavLLIowp7157i72OSzucv8U9cj03QpVVwJSDjmvBfB9lPrfiyCdlLKZMsa1PiZ4jk1rVmt4WLIDtwK9F+C3hlbWx+1zR4ZgCuRXoxXsKV+rOxfuoHpWkWq2djFCgwFAq53oUfLS15rdzibEApMUvSlFACYNAp1NoAKUUlFADqKQUtABRRRQAUUUUANopRS0ANpRS0UAJQRmgUhFAB0NFKaTFAEc8ayxNGygqR0NeI/FjwPMZHvrGM8/McDpXuRqK5toriMpKgZT1FaUqrpu6NITcHdHy54f8AFeqeHW8lmc442mrHiPx1qmtL9njLoG4+WvZtd+HmmX8zSLEqE+1V9J+GunWsgeRFfB9K7frFL4ranR7WnvbU80+Gvgm7v9RS+vI2KZyc96+g9MtI7O0WGNAoUY4o07T7exhEcEYUD0q2BXJWrOoznqVHNiDpS0YpaxMxD1pBTqKACm06kNABSUuKDQAClpBS0AFFFFABRRRQAUUUUAFFFFABRRRQAUUUUAIetApaKAExQKWigAooooAKKKKACiiigAooooAKKKKACiiigAooooA//9k=">
            <a:extLst>
              <a:ext uri="{FF2B5EF4-FFF2-40B4-BE49-F238E27FC236}">
                <a16:creationId xmlns:a16="http://schemas.microsoft.com/office/drawing/2014/main" id="{1AD3850F-37ED-4770-A114-EFCAA600980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276600" y="4800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0" name="Picture 99">
            <a:extLst>
              <a:ext uri="{FF2B5EF4-FFF2-40B4-BE49-F238E27FC236}">
                <a16:creationId xmlns:a16="http://schemas.microsoft.com/office/drawing/2014/main" id="{F156297D-3966-4737-A045-A9200E088F4A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857975" y="111681"/>
            <a:ext cx="674289" cy="66266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7" name="Freeform: Shape 76">
            <a:extLst>
              <a:ext uri="{FF2B5EF4-FFF2-40B4-BE49-F238E27FC236}">
                <a16:creationId xmlns:a16="http://schemas.microsoft.com/office/drawing/2014/main" id="{DC80EB1D-0A37-488C-AB75-6E27C8F09A3D}"/>
              </a:ext>
            </a:extLst>
          </p:cNvPr>
          <p:cNvSpPr/>
          <p:nvPr/>
        </p:nvSpPr>
        <p:spPr>
          <a:xfrm>
            <a:off x="4464249" y="2153170"/>
            <a:ext cx="956586" cy="772173"/>
          </a:xfrm>
          <a:custGeom>
            <a:avLst/>
            <a:gdLst>
              <a:gd name="connsiteX0" fmla="*/ 0 w 956586"/>
              <a:gd name="connsiteY0" fmla="*/ 768238 h 772173"/>
              <a:gd name="connsiteX1" fmla="*/ 956587 w 956586"/>
              <a:gd name="connsiteY1" fmla="*/ 772173 h 772173"/>
              <a:gd name="connsiteX2" fmla="*/ 956587 w 956586"/>
              <a:gd name="connsiteY2" fmla="*/ 0 h 772173"/>
              <a:gd name="connsiteX3" fmla="*/ 0 w 956586"/>
              <a:gd name="connsiteY3" fmla="*/ 0 h 772173"/>
              <a:gd name="connsiteX4" fmla="*/ 0 w 956586"/>
              <a:gd name="connsiteY4" fmla="*/ 768238 h 772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6586" h="772173">
                <a:moveTo>
                  <a:pt x="0" y="768238"/>
                </a:moveTo>
                <a:lnTo>
                  <a:pt x="956587" y="772173"/>
                </a:lnTo>
                <a:lnTo>
                  <a:pt x="956587" y="0"/>
                </a:lnTo>
                <a:lnTo>
                  <a:pt x="0" y="0"/>
                </a:lnTo>
                <a:lnTo>
                  <a:pt x="0" y="768238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11232" cap="flat">
            <a:solidFill>
              <a:srgbClr val="D4C9C6"/>
            </a:solidFill>
            <a:prstDash val="solid"/>
            <a:miter/>
          </a:ln>
        </p:spPr>
        <p:txBody>
          <a:bodyPr rtlCol="0" anchor="ctr"/>
          <a:lstStyle/>
          <a:p>
            <a:pPr algn="ctr"/>
            <a:r>
              <a:rPr lang="en-GB" sz="800" dirty="0">
                <a:solidFill>
                  <a:srgbClr val="00206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What happens when the seasons change?</a:t>
            </a:r>
          </a:p>
        </p:txBody>
      </p:sp>
      <p:sp>
        <p:nvSpPr>
          <p:cNvPr id="78" name="Freeform: Shape 138">
            <a:extLst>
              <a:ext uri="{FF2B5EF4-FFF2-40B4-BE49-F238E27FC236}">
                <a16:creationId xmlns:a16="http://schemas.microsoft.com/office/drawing/2014/main" id="{BD1F759C-E2EA-4F3B-82A4-95A79CB551A2}"/>
              </a:ext>
            </a:extLst>
          </p:cNvPr>
          <p:cNvSpPr/>
          <p:nvPr/>
        </p:nvSpPr>
        <p:spPr>
          <a:xfrm>
            <a:off x="1430653" y="4350077"/>
            <a:ext cx="952955" cy="772061"/>
          </a:xfrm>
          <a:custGeom>
            <a:avLst/>
            <a:gdLst>
              <a:gd name="connsiteX0" fmla="*/ 0 w 956586"/>
              <a:gd name="connsiteY0" fmla="*/ 0 h 772061"/>
              <a:gd name="connsiteX1" fmla="*/ 956587 w 956586"/>
              <a:gd name="connsiteY1" fmla="*/ 0 h 772061"/>
              <a:gd name="connsiteX2" fmla="*/ 956587 w 956586"/>
              <a:gd name="connsiteY2" fmla="*/ 772061 h 772061"/>
              <a:gd name="connsiteX3" fmla="*/ 0 w 956586"/>
              <a:gd name="connsiteY3" fmla="*/ 772061 h 772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56586" h="772061">
                <a:moveTo>
                  <a:pt x="0" y="0"/>
                </a:moveTo>
                <a:lnTo>
                  <a:pt x="956587" y="0"/>
                </a:lnTo>
                <a:lnTo>
                  <a:pt x="956587" y="772061"/>
                </a:lnTo>
                <a:lnTo>
                  <a:pt x="0" y="772061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11232" cap="flat">
            <a:solidFill>
              <a:srgbClr val="D4C9C6"/>
            </a:solidFill>
            <a:prstDash val="solid"/>
            <a:miter/>
          </a:ln>
        </p:spPr>
        <p:txBody>
          <a:bodyPr rtlCol="0" anchor="ctr"/>
          <a:lstStyle/>
          <a:p>
            <a:pPr lvl="0" algn="ctr"/>
            <a:r>
              <a:rPr lang="en-GB" sz="800" b="1" dirty="0">
                <a:solidFill>
                  <a:srgbClr val="002060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Revisit : Animals, Including Humans, and Plants </a:t>
            </a:r>
          </a:p>
        </p:txBody>
      </p:sp>
      <p:sp>
        <p:nvSpPr>
          <p:cNvPr id="79" name="Freeform: Shape 78">
            <a:extLst>
              <a:ext uri="{FF2B5EF4-FFF2-40B4-BE49-F238E27FC236}">
                <a16:creationId xmlns:a16="http://schemas.microsoft.com/office/drawing/2014/main" id="{4881A21E-4FDE-4A24-BC87-147C16E58091}"/>
              </a:ext>
            </a:extLst>
          </p:cNvPr>
          <p:cNvSpPr/>
          <p:nvPr/>
        </p:nvSpPr>
        <p:spPr>
          <a:xfrm>
            <a:off x="3486300" y="5433271"/>
            <a:ext cx="956586" cy="769587"/>
          </a:xfrm>
          <a:custGeom>
            <a:avLst/>
            <a:gdLst>
              <a:gd name="connsiteX0" fmla="*/ 0 w 956586"/>
              <a:gd name="connsiteY0" fmla="*/ 765652 h 769587"/>
              <a:gd name="connsiteX1" fmla="*/ 956587 w 956586"/>
              <a:gd name="connsiteY1" fmla="*/ 769587 h 769587"/>
              <a:gd name="connsiteX2" fmla="*/ 956587 w 956586"/>
              <a:gd name="connsiteY2" fmla="*/ 0 h 769587"/>
              <a:gd name="connsiteX3" fmla="*/ 0 w 956586"/>
              <a:gd name="connsiteY3" fmla="*/ 0 h 769587"/>
              <a:gd name="connsiteX4" fmla="*/ 0 w 956586"/>
              <a:gd name="connsiteY4" fmla="*/ 765652 h 7695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6586" h="769587">
                <a:moveTo>
                  <a:pt x="0" y="765652"/>
                </a:moveTo>
                <a:lnTo>
                  <a:pt x="956587" y="769587"/>
                </a:lnTo>
                <a:lnTo>
                  <a:pt x="956587" y="0"/>
                </a:lnTo>
                <a:lnTo>
                  <a:pt x="0" y="0"/>
                </a:lnTo>
                <a:lnTo>
                  <a:pt x="0" y="765652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11232" cap="flat">
            <a:solidFill>
              <a:srgbClr val="D4C9C6"/>
            </a:solidFill>
            <a:prstDash val="solid"/>
            <a:miter/>
          </a:ln>
        </p:spPr>
        <p:txBody>
          <a:bodyPr rtlCol="0" anchor="ctr"/>
          <a:lstStyle/>
          <a:p>
            <a:pPr algn="ctr"/>
            <a:r>
              <a:rPr lang="en-GB" sz="800">
                <a:solidFill>
                  <a:srgbClr val="002060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What is the right material for the job?</a:t>
            </a:r>
            <a:endParaRPr lang="en-GB" sz="800" dirty="0">
              <a:solidFill>
                <a:srgbClr val="002060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80" name="Freeform: Shape 79">
            <a:extLst>
              <a:ext uri="{FF2B5EF4-FFF2-40B4-BE49-F238E27FC236}">
                <a16:creationId xmlns:a16="http://schemas.microsoft.com/office/drawing/2014/main" id="{078E3BE8-A733-4819-846E-8002EEE8BBD3}"/>
              </a:ext>
            </a:extLst>
          </p:cNvPr>
          <p:cNvSpPr/>
          <p:nvPr/>
        </p:nvSpPr>
        <p:spPr>
          <a:xfrm>
            <a:off x="4486524" y="5431445"/>
            <a:ext cx="956586" cy="769587"/>
          </a:xfrm>
          <a:custGeom>
            <a:avLst/>
            <a:gdLst>
              <a:gd name="connsiteX0" fmla="*/ 0 w 956586"/>
              <a:gd name="connsiteY0" fmla="*/ 765652 h 769587"/>
              <a:gd name="connsiteX1" fmla="*/ 956587 w 956586"/>
              <a:gd name="connsiteY1" fmla="*/ 769587 h 769587"/>
              <a:gd name="connsiteX2" fmla="*/ 956587 w 956586"/>
              <a:gd name="connsiteY2" fmla="*/ 0 h 769587"/>
              <a:gd name="connsiteX3" fmla="*/ 0 w 956586"/>
              <a:gd name="connsiteY3" fmla="*/ 0 h 769587"/>
              <a:gd name="connsiteX4" fmla="*/ 0 w 956586"/>
              <a:gd name="connsiteY4" fmla="*/ 765652 h 7695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6586" h="769587">
                <a:moveTo>
                  <a:pt x="0" y="765652"/>
                </a:moveTo>
                <a:lnTo>
                  <a:pt x="956587" y="769587"/>
                </a:lnTo>
                <a:lnTo>
                  <a:pt x="956587" y="0"/>
                </a:lnTo>
                <a:lnTo>
                  <a:pt x="0" y="0"/>
                </a:lnTo>
                <a:lnTo>
                  <a:pt x="0" y="765652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11232" cap="flat">
            <a:solidFill>
              <a:srgbClr val="D4C9C6"/>
            </a:solidFill>
            <a:prstDash val="solid"/>
            <a:miter/>
          </a:ln>
        </p:spPr>
        <p:txBody>
          <a:bodyPr rtlCol="0" anchor="ctr"/>
          <a:lstStyle/>
          <a:p>
            <a:pPr algn="ctr"/>
            <a:r>
              <a:rPr lang="en-GB" sz="800" b="1" dirty="0">
                <a:solidFill>
                  <a:srgbClr val="002060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Use of Everyday Materials</a:t>
            </a:r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B220D218-10A1-4F5C-A98B-ED7E412147A9}"/>
              </a:ext>
            </a:extLst>
          </p:cNvPr>
          <p:cNvSpPr/>
          <p:nvPr/>
        </p:nvSpPr>
        <p:spPr>
          <a:xfrm>
            <a:off x="2481522" y="7627176"/>
            <a:ext cx="947478" cy="768237"/>
          </a:xfrm>
          <a:custGeom>
            <a:avLst/>
            <a:gdLst>
              <a:gd name="connsiteX0" fmla="*/ 0 w 947478"/>
              <a:gd name="connsiteY0" fmla="*/ 0 h 768237"/>
              <a:gd name="connsiteX1" fmla="*/ 947479 w 947478"/>
              <a:gd name="connsiteY1" fmla="*/ 0 h 768237"/>
              <a:gd name="connsiteX2" fmla="*/ 947479 w 947478"/>
              <a:gd name="connsiteY2" fmla="*/ 768238 h 768237"/>
              <a:gd name="connsiteX3" fmla="*/ 0 w 947478"/>
              <a:gd name="connsiteY3" fmla="*/ 768238 h 7682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47478" h="768237">
                <a:moveTo>
                  <a:pt x="0" y="0"/>
                </a:moveTo>
                <a:lnTo>
                  <a:pt x="947479" y="0"/>
                </a:lnTo>
                <a:lnTo>
                  <a:pt x="947479" y="768238"/>
                </a:lnTo>
                <a:lnTo>
                  <a:pt x="0" y="768238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11232" cap="flat">
            <a:solidFill>
              <a:srgbClr val="D4C9C6"/>
            </a:solidFill>
            <a:prstDash val="solid"/>
            <a:miter/>
          </a:ln>
        </p:spPr>
        <p:txBody>
          <a:bodyPr rtlCol="0" anchor="ctr"/>
          <a:lstStyle/>
          <a:p>
            <a:pPr algn="ctr"/>
            <a:r>
              <a:rPr lang="en-GB" sz="800" dirty="0">
                <a:solidFill>
                  <a:srgbClr val="002060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What are forces?</a:t>
            </a:r>
          </a:p>
        </p:txBody>
      </p:sp>
    </p:spTree>
    <p:extLst>
      <p:ext uri="{BB962C8B-B14F-4D97-AF65-F5344CB8AC3E}">
        <p14:creationId xmlns:p14="http://schemas.microsoft.com/office/powerpoint/2010/main" val="2143322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Freeform: Shape 120">
            <a:extLst>
              <a:ext uri="{FF2B5EF4-FFF2-40B4-BE49-F238E27FC236}">
                <a16:creationId xmlns:a16="http://schemas.microsoft.com/office/drawing/2014/main" id="{711565F3-C635-A964-BD75-42823BF633DA}"/>
              </a:ext>
            </a:extLst>
          </p:cNvPr>
          <p:cNvSpPr/>
          <p:nvPr/>
        </p:nvSpPr>
        <p:spPr>
          <a:xfrm>
            <a:off x="3460164" y="2155850"/>
            <a:ext cx="956586" cy="772173"/>
          </a:xfrm>
          <a:custGeom>
            <a:avLst/>
            <a:gdLst>
              <a:gd name="connsiteX0" fmla="*/ 0 w 956586"/>
              <a:gd name="connsiteY0" fmla="*/ 768238 h 772173"/>
              <a:gd name="connsiteX1" fmla="*/ 956587 w 956586"/>
              <a:gd name="connsiteY1" fmla="*/ 772173 h 772173"/>
              <a:gd name="connsiteX2" fmla="*/ 956587 w 956586"/>
              <a:gd name="connsiteY2" fmla="*/ 0 h 772173"/>
              <a:gd name="connsiteX3" fmla="*/ 0 w 956586"/>
              <a:gd name="connsiteY3" fmla="*/ 0 h 772173"/>
              <a:gd name="connsiteX4" fmla="*/ 0 w 956586"/>
              <a:gd name="connsiteY4" fmla="*/ 768238 h 772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6586" h="772173">
                <a:moveTo>
                  <a:pt x="0" y="768238"/>
                </a:moveTo>
                <a:lnTo>
                  <a:pt x="956587" y="772173"/>
                </a:lnTo>
                <a:lnTo>
                  <a:pt x="956587" y="0"/>
                </a:lnTo>
                <a:lnTo>
                  <a:pt x="0" y="0"/>
                </a:lnTo>
                <a:lnTo>
                  <a:pt x="0" y="768238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11232" cap="flat">
            <a:solidFill>
              <a:srgbClr val="D4C9C6"/>
            </a:solidFill>
            <a:prstDash val="solid"/>
            <a:miter/>
          </a:ln>
        </p:spPr>
        <p:txBody>
          <a:bodyPr rtlCol="0" anchor="ctr"/>
          <a:lstStyle/>
          <a:p>
            <a:pPr algn="ctr"/>
            <a:r>
              <a:rPr lang="en-GB" sz="800" dirty="0">
                <a:solidFill>
                  <a:srgbClr val="00206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How do we change as we grow older?</a:t>
            </a:r>
            <a:endParaRPr lang="en-GB" sz="800" dirty="0">
              <a:solidFill>
                <a:srgbClr val="002060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22" name="Freeform: Shape 121">
            <a:extLst>
              <a:ext uri="{FF2B5EF4-FFF2-40B4-BE49-F238E27FC236}">
                <a16:creationId xmlns:a16="http://schemas.microsoft.com/office/drawing/2014/main" id="{CBD39B57-DF68-ED45-8BCE-0C9352FF172B}"/>
              </a:ext>
            </a:extLst>
          </p:cNvPr>
          <p:cNvSpPr/>
          <p:nvPr/>
        </p:nvSpPr>
        <p:spPr>
          <a:xfrm>
            <a:off x="1441460" y="2170686"/>
            <a:ext cx="956586" cy="772061"/>
          </a:xfrm>
          <a:custGeom>
            <a:avLst/>
            <a:gdLst>
              <a:gd name="connsiteX0" fmla="*/ 0 w 956586"/>
              <a:gd name="connsiteY0" fmla="*/ 0 h 772061"/>
              <a:gd name="connsiteX1" fmla="*/ 956587 w 956586"/>
              <a:gd name="connsiteY1" fmla="*/ 0 h 772061"/>
              <a:gd name="connsiteX2" fmla="*/ 956587 w 956586"/>
              <a:gd name="connsiteY2" fmla="*/ 772061 h 772061"/>
              <a:gd name="connsiteX3" fmla="*/ 0 w 956586"/>
              <a:gd name="connsiteY3" fmla="*/ 772061 h 772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56586" h="772061">
                <a:moveTo>
                  <a:pt x="0" y="0"/>
                </a:moveTo>
                <a:lnTo>
                  <a:pt x="956587" y="0"/>
                </a:lnTo>
                <a:lnTo>
                  <a:pt x="956587" y="772061"/>
                </a:lnTo>
                <a:lnTo>
                  <a:pt x="0" y="772061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11232" cap="flat">
            <a:solidFill>
              <a:srgbClr val="D4C9C6"/>
            </a:solidFill>
            <a:prstDash val="solid"/>
            <a:miter/>
          </a:ln>
        </p:spPr>
        <p:txBody>
          <a:bodyPr rtlCol="0" anchor="ctr"/>
          <a:lstStyle/>
          <a:p>
            <a:pPr algn="ctr"/>
            <a:r>
              <a:rPr lang="en-GB" sz="800" dirty="0">
                <a:solidFill>
                  <a:srgbClr val="00206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Is this change reversible?</a:t>
            </a:r>
          </a:p>
        </p:txBody>
      </p:sp>
      <p:sp>
        <p:nvSpPr>
          <p:cNvPr id="123" name="Freeform: Shape 122">
            <a:extLst>
              <a:ext uri="{FF2B5EF4-FFF2-40B4-BE49-F238E27FC236}">
                <a16:creationId xmlns:a16="http://schemas.microsoft.com/office/drawing/2014/main" id="{6AEC20B6-E066-C53F-E6BA-A622AC9E3D8A}"/>
              </a:ext>
            </a:extLst>
          </p:cNvPr>
          <p:cNvSpPr/>
          <p:nvPr/>
        </p:nvSpPr>
        <p:spPr>
          <a:xfrm>
            <a:off x="4461410" y="2163546"/>
            <a:ext cx="947478" cy="768237"/>
          </a:xfrm>
          <a:custGeom>
            <a:avLst/>
            <a:gdLst>
              <a:gd name="connsiteX0" fmla="*/ 0 w 947478"/>
              <a:gd name="connsiteY0" fmla="*/ 0 h 768237"/>
              <a:gd name="connsiteX1" fmla="*/ 947479 w 947478"/>
              <a:gd name="connsiteY1" fmla="*/ 0 h 768237"/>
              <a:gd name="connsiteX2" fmla="*/ 947479 w 947478"/>
              <a:gd name="connsiteY2" fmla="*/ 768238 h 768237"/>
              <a:gd name="connsiteX3" fmla="*/ 0 w 947478"/>
              <a:gd name="connsiteY3" fmla="*/ 768238 h 7682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47478" h="768237">
                <a:moveTo>
                  <a:pt x="0" y="0"/>
                </a:moveTo>
                <a:lnTo>
                  <a:pt x="947479" y="0"/>
                </a:lnTo>
                <a:lnTo>
                  <a:pt x="947479" y="768238"/>
                </a:lnTo>
                <a:lnTo>
                  <a:pt x="0" y="768238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11232" cap="flat">
            <a:solidFill>
              <a:srgbClr val="D4C9C6"/>
            </a:solidFill>
            <a:prstDash val="solid"/>
            <a:miter/>
          </a:ln>
        </p:spPr>
        <p:txBody>
          <a:bodyPr rtlCol="0" anchor="ctr"/>
          <a:lstStyle/>
          <a:p>
            <a:pPr algn="ctr"/>
            <a:r>
              <a:rPr lang="en-GB" sz="800" b="1" dirty="0">
                <a:solidFill>
                  <a:srgbClr val="00206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Forces</a:t>
            </a:r>
          </a:p>
        </p:txBody>
      </p:sp>
      <p:sp>
        <p:nvSpPr>
          <p:cNvPr id="125" name="Freeform: Shape 124">
            <a:extLst>
              <a:ext uri="{FF2B5EF4-FFF2-40B4-BE49-F238E27FC236}">
                <a16:creationId xmlns:a16="http://schemas.microsoft.com/office/drawing/2014/main" id="{1BCA902F-5119-0921-DEE9-26AC7D8E49B7}"/>
              </a:ext>
            </a:extLst>
          </p:cNvPr>
          <p:cNvSpPr/>
          <p:nvPr/>
        </p:nvSpPr>
        <p:spPr>
          <a:xfrm>
            <a:off x="1443258" y="3231864"/>
            <a:ext cx="956586" cy="772061"/>
          </a:xfrm>
          <a:custGeom>
            <a:avLst/>
            <a:gdLst>
              <a:gd name="connsiteX0" fmla="*/ 0 w 956586"/>
              <a:gd name="connsiteY0" fmla="*/ 768125 h 772061"/>
              <a:gd name="connsiteX1" fmla="*/ 956587 w 956586"/>
              <a:gd name="connsiteY1" fmla="*/ 772061 h 772061"/>
              <a:gd name="connsiteX2" fmla="*/ 956587 w 956586"/>
              <a:gd name="connsiteY2" fmla="*/ 0 h 772061"/>
              <a:gd name="connsiteX3" fmla="*/ 0 w 956586"/>
              <a:gd name="connsiteY3" fmla="*/ 0 h 772061"/>
              <a:gd name="connsiteX4" fmla="*/ 0 w 956586"/>
              <a:gd name="connsiteY4" fmla="*/ 768125 h 772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6586" h="772061">
                <a:moveTo>
                  <a:pt x="0" y="768125"/>
                </a:moveTo>
                <a:lnTo>
                  <a:pt x="956587" y="772061"/>
                </a:lnTo>
                <a:lnTo>
                  <a:pt x="956587" y="0"/>
                </a:lnTo>
                <a:lnTo>
                  <a:pt x="0" y="0"/>
                </a:lnTo>
                <a:lnTo>
                  <a:pt x="0" y="768125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11232" cap="flat">
            <a:solidFill>
              <a:srgbClr val="D4C9C6"/>
            </a:solidFill>
            <a:prstDash val="solid"/>
            <a:miter/>
          </a:ln>
        </p:spPr>
        <p:txBody>
          <a:bodyPr rtlCol="0" anchor="ctr"/>
          <a:lstStyle/>
          <a:p>
            <a:pPr lvl="0" algn="ctr">
              <a:spcAft>
                <a:spcPts val="300"/>
              </a:spcAft>
            </a:pPr>
            <a:r>
              <a:rPr lang="en-GB" sz="800" dirty="0">
                <a:solidFill>
                  <a:srgbClr val="00206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How do forces help us?</a:t>
            </a:r>
            <a:endParaRPr lang="en-GB" sz="800" dirty="0">
              <a:solidFill>
                <a:srgbClr val="002060"/>
              </a:solidFill>
              <a:latin typeface="Arial Rounded MT Bold" panose="020F0704030504030204" pitchFamily="34" charset="0"/>
              <a:ea typeface="Roboto" panose="02000000000000000000" pitchFamily="2" charset="0"/>
              <a:cs typeface="Calibri" panose="020F0502020204030204" pitchFamily="34" charset="0"/>
            </a:endParaRPr>
          </a:p>
        </p:txBody>
      </p:sp>
      <p:sp>
        <p:nvSpPr>
          <p:cNvPr id="127" name="Freeform: Shape 126">
            <a:extLst>
              <a:ext uri="{FF2B5EF4-FFF2-40B4-BE49-F238E27FC236}">
                <a16:creationId xmlns:a16="http://schemas.microsoft.com/office/drawing/2014/main" id="{DC13BB25-958C-A1D1-2775-A3F460D97113}"/>
              </a:ext>
            </a:extLst>
          </p:cNvPr>
          <p:cNvSpPr/>
          <p:nvPr/>
        </p:nvSpPr>
        <p:spPr>
          <a:xfrm>
            <a:off x="3478774" y="3212988"/>
            <a:ext cx="946803" cy="768237"/>
          </a:xfrm>
          <a:custGeom>
            <a:avLst/>
            <a:gdLst>
              <a:gd name="connsiteX0" fmla="*/ 0 w 946803"/>
              <a:gd name="connsiteY0" fmla="*/ 0 h 768237"/>
              <a:gd name="connsiteX1" fmla="*/ 946804 w 946803"/>
              <a:gd name="connsiteY1" fmla="*/ 0 h 768237"/>
              <a:gd name="connsiteX2" fmla="*/ 946804 w 946803"/>
              <a:gd name="connsiteY2" fmla="*/ 768238 h 768237"/>
              <a:gd name="connsiteX3" fmla="*/ 0 w 946803"/>
              <a:gd name="connsiteY3" fmla="*/ 768238 h 7682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46803" h="768237">
                <a:moveTo>
                  <a:pt x="0" y="0"/>
                </a:moveTo>
                <a:lnTo>
                  <a:pt x="946804" y="0"/>
                </a:lnTo>
                <a:lnTo>
                  <a:pt x="946804" y="768238"/>
                </a:lnTo>
                <a:lnTo>
                  <a:pt x="0" y="768238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11232" cap="flat">
            <a:solidFill>
              <a:schemeClr val="bg1">
                <a:lumMod val="85000"/>
              </a:schemeClr>
            </a:solidFill>
            <a:prstDash val="solid"/>
            <a:miter/>
          </a:ln>
        </p:spPr>
        <p:txBody>
          <a:bodyPr rtlCol="0" anchor="ctr"/>
          <a:lstStyle/>
          <a:p>
            <a:pPr lvl="0" algn="ctr"/>
            <a:r>
              <a:rPr lang="en-GB" sz="800" dirty="0">
                <a:solidFill>
                  <a:srgbClr val="00206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How do life cycles of animals differ?</a:t>
            </a:r>
            <a:endParaRPr lang="en-GB" sz="800" dirty="0">
              <a:solidFill>
                <a:srgbClr val="002060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28" name="Freeform: Shape 127">
            <a:extLst>
              <a:ext uri="{FF2B5EF4-FFF2-40B4-BE49-F238E27FC236}">
                <a16:creationId xmlns:a16="http://schemas.microsoft.com/office/drawing/2014/main" id="{AFC964DF-70F9-C628-49F7-923D42A22D5E}"/>
              </a:ext>
            </a:extLst>
          </p:cNvPr>
          <p:cNvSpPr/>
          <p:nvPr/>
        </p:nvSpPr>
        <p:spPr>
          <a:xfrm>
            <a:off x="4473483" y="3231747"/>
            <a:ext cx="960072" cy="772061"/>
          </a:xfrm>
          <a:custGeom>
            <a:avLst/>
            <a:gdLst>
              <a:gd name="connsiteX0" fmla="*/ 0 w 960072"/>
              <a:gd name="connsiteY0" fmla="*/ 0 h 772061"/>
              <a:gd name="connsiteX1" fmla="*/ 0 w 960072"/>
              <a:gd name="connsiteY1" fmla="*/ 772061 h 772061"/>
              <a:gd name="connsiteX2" fmla="*/ 960072 w 960072"/>
              <a:gd name="connsiteY2" fmla="*/ 772061 h 772061"/>
              <a:gd name="connsiteX3" fmla="*/ 960072 w 960072"/>
              <a:gd name="connsiteY3" fmla="*/ 3936 h 772061"/>
              <a:gd name="connsiteX4" fmla="*/ 0 w 960072"/>
              <a:gd name="connsiteY4" fmla="*/ 0 h 772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60072" h="772061">
                <a:moveTo>
                  <a:pt x="0" y="0"/>
                </a:moveTo>
                <a:lnTo>
                  <a:pt x="0" y="772061"/>
                </a:lnTo>
                <a:lnTo>
                  <a:pt x="960072" y="772061"/>
                </a:lnTo>
                <a:lnTo>
                  <a:pt x="960072" y="393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11232" cap="flat">
            <a:solidFill>
              <a:schemeClr val="bg1">
                <a:lumMod val="85000"/>
              </a:schemeClr>
            </a:solidFill>
            <a:prstDash val="solid"/>
            <a:miter/>
          </a:ln>
        </p:spPr>
        <p:txBody>
          <a:bodyPr rtlCol="0" anchor="ctr"/>
          <a:lstStyle/>
          <a:p>
            <a:pPr lvl="0" algn="ctr"/>
            <a:r>
              <a:rPr lang="en-GB" sz="800" b="1" dirty="0">
                <a:solidFill>
                  <a:srgbClr val="00206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Living Things and Their Habitats</a:t>
            </a:r>
          </a:p>
        </p:txBody>
      </p:sp>
      <p:sp>
        <p:nvSpPr>
          <p:cNvPr id="129" name="Freeform: Shape 128">
            <a:extLst>
              <a:ext uri="{FF2B5EF4-FFF2-40B4-BE49-F238E27FC236}">
                <a16:creationId xmlns:a16="http://schemas.microsoft.com/office/drawing/2014/main" id="{9B0916B8-81F2-9CF5-A3DC-1478DFB69D46}"/>
              </a:ext>
            </a:extLst>
          </p:cNvPr>
          <p:cNvSpPr/>
          <p:nvPr/>
        </p:nvSpPr>
        <p:spPr>
          <a:xfrm>
            <a:off x="6002595" y="1036031"/>
            <a:ext cx="583996" cy="772285"/>
          </a:xfrm>
          <a:custGeom>
            <a:avLst/>
            <a:gdLst>
              <a:gd name="connsiteX0" fmla="*/ 0 w 956586"/>
              <a:gd name="connsiteY0" fmla="*/ 0 h 772285"/>
              <a:gd name="connsiteX1" fmla="*/ 956586 w 956586"/>
              <a:gd name="connsiteY1" fmla="*/ 0 h 772285"/>
              <a:gd name="connsiteX2" fmla="*/ 956586 w 956586"/>
              <a:gd name="connsiteY2" fmla="*/ 772286 h 772285"/>
              <a:gd name="connsiteX3" fmla="*/ 0 w 956586"/>
              <a:gd name="connsiteY3" fmla="*/ 772286 h 7722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56586" h="772285">
                <a:moveTo>
                  <a:pt x="0" y="0"/>
                </a:moveTo>
                <a:lnTo>
                  <a:pt x="956586" y="0"/>
                </a:lnTo>
                <a:lnTo>
                  <a:pt x="956586" y="772286"/>
                </a:lnTo>
                <a:lnTo>
                  <a:pt x="0" y="772286"/>
                </a:lnTo>
                <a:close/>
              </a:path>
            </a:pathLst>
          </a:custGeom>
          <a:solidFill>
            <a:srgbClr val="0070C0"/>
          </a:solidFill>
          <a:ln w="11232" cap="flat">
            <a:solidFill>
              <a:srgbClr val="D4C9C6"/>
            </a:solidFill>
            <a:prstDash val="solid"/>
            <a:miter/>
          </a:ln>
        </p:spPr>
        <p:txBody>
          <a:bodyPr rtlCol="0" anchor="ctr"/>
          <a:lstStyle/>
          <a:p>
            <a:pPr algn="ctr"/>
            <a:r>
              <a:rPr lang="en-GB" sz="1000" b="1" dirty="0">
                <a:solidFill>
                  <a:schemeClr val="bg1"/>
                </a:solidFill>
              </a:rPr>
              <a:t>Y4 cont’d</a:t>
            </a:r>
          </a:p>
        </p:txBody>
      </p:sp>
      <p:sp>
        <p:nvSpPr>
          <p:cNvPr id="130" name="Freeform: Shape 129">
            <a:extLst>
              <a:ext uri="{FF2B5EF4-FFF2-40B4-BE49-F238E27FC236}">
                <a16:creationId xmlns:a16="http://schemas.microsoft.com/office/drawing/2014/main" id="{20808E64-75DA-DC3E-CD17-2A551ADC3607}"/>
              </a:ext>
            </a:extLst>
          </p:cNvPr>
          <p:cNvSpPr/>
          <p:nvPr/>
        </p:nvSpPr>
        <p:spPr>
          <a:xfrm>
            <a:off x="479987" y="1036031"/>
            <a:ext cx="895690" cy="842840"/>
          </a:xfrm>
          <a:custGeom>
            <a:avLst/>
            <a:gdLst>
              <a:gd name="connsiteX0" fmla="*/ 716625 w 894178"/>
              <a:gd name="connsiteY0" fmla="*/ 823337 h 823336"/>
              <a:gd name="connsiteX1" fmla="*/ 735291 w 894178"/>
              <a:gd name="connsiteY1" fmla="*/ 806470 h 823336"/>
              <a:gd name="connsiteX2" fmla="*/ 856059 w 894178"/>
              <a:gd name="connsiteY2" fmla="*/ 769812 h 823336"/>
              <a:gd name="connsiteX3" fmla="*/ 894178 w 894178"/>
              <a:gd name="connsiteY3" fmla="*/ 769812 h 823336"/>
              <a:gd name="connsiteX4" fmla="*/ 894178 w 894178"/>
              <a:gd name="connsiteY4" fmla="*/ 0 h 823336"/>
              <a:gd name="connsiteX5" fmla="*/ 847288 w 894178"/>
              <a:gd name="connsiteY5" fmla="*/ 0 h 823336"/>
              <a:gd name="connsiteX6" fmla="*/ 0 w 894178"/>
              <a:gd name="connsiteY6" fmla="*/ 406833 h 823336"/>
              <a:gd name="connsiteX7" fmla="*/ 716625 w 894178"/>
              <a:gd name="connsiteY7" fmla="*/ 823224 h 8233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94178" h="823336">
                <a:moveTo>
                  <a:pt x="716625" y="823337"/>
                </a:moveTo>
                <a:cubicBezTo>
                  <a:pt x="721572" y="817827"/>
                  <a:pt x="728994" y="810855"/>
                  <a:pt x="735291" y="806470"/>
                </a:cubicBezTo>
                <a:cubicBezTo>
                  <a:pt x="769250" y="782968"/>
                  <a:pt x="804671" y="769812"/>
                  <a:pt x="856059" y="769812"/>
                </a:cubicBezTo>
                <a:lnTo>
                  <a:pt x="894178" y="769812"/>
                </a:lnTo>
                <a:lnTo>
                  <a:pt x="894178" y="0"/>
                </a:lnTo>
                <a:lnTo>
                  <a:pt x="847288" y="0"/>
                </a:lnTo>
                <a:cubicBezTo>
                  <a:pt x="684577" y="0"/>
                  <a:pt x="263688" y="44529"/>
                  <a:pt x="0" y="406833"/>
                </a:cubicBezTo>
                <a:lnTo>
                  <a:pt x="716625" y="823224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11232" cap="flat">
            <a:solidFill>
              <a:srgbClr val="D4C9C6"/>
            </a:solidFill>
            <a:prstDash val="solid"/>
            <a:miter/>
          </a:ln>
        </p:spPr>
        <p:txBody>
          <a:bodyPr rtlCol="0" anchor="ctr"/>
          <a:lstStyle/>
          <a:p>
            <a:pPr algn="ctr"/>
            <a:r>
              <a:rPr lang="en-GB" sz="800" dirty="0">
                <a:solidFill>
                  <a:srgbClr val="002060"/>
                </a:solidFill>
                <a:latin typeface="Calibri Light" panose="020F0302020204030204" pitchFamily="34" charset="0"/>
                <a:ea typeface="Calibri"/>
                <a:cs typeface="Calibri Light" panose="020F0302020204030204" pitchFamily="34" charset="0"/>
              </a:rPr>
              <a:t>What is sound?</a:t>
            </a:r>
            <a:endParaRPr lang="en-GB" sz="800" dirty="0">
              <a:solidFill>
                <a:srgbClr val="002060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31" name="Freeform: Shape 130">
            <a:extLst>
              <a:ext uri="{FF2B5EF4-FFF2-40B4-BE49-F238E27FC236}">
                <a16:creationId xmlns:a16="http://schemas.microsoft.com/office/drawing/2014/main" id="{84E584B1-F255-7FDE-45CC-FAD4F45D8897}"/>
              </a:ext>
            </a:extLst>
          </p:cNvPr>
          <p:cNvSpPr/>
          <p:nvPr/>
        </p:nvSpPr>
        <p:spPr>
          <a:xfrm>
            <a:off x="300078" y="1460089"/>
            <a:ext cx="866110" cy="1074436"/>
          </a:xfrm>
          <a:custGeom>
            <a:avLst/>
            <a:gdLst>
              <a:gd name="connsiteX0" fmla="*/ 865549 w 866110"/>
              <a:gd name="connsiteY0" fmla="*/ 545256 h 963895"/>
              <a:gd name="connsiteX1" fmla="*/ 852392 w 866110"/>
              <a:gd name="connsiteY1" fmla="*/ 482060 h 963895"/>
              <a:gd name="connsiteX2" fmla="*/ 866111 w 866110"/>
              <a:gd name="connsiteY2" fmla="*/ 415829 h 963895"/>
              <a:gd name="connsiteX3" fmla="*/ 149486 w 866110"/>
              <a:gd name="connsiteY3" fmla="*/ 0 h 963895"/>
              <a:gd name="connsiteX4" fmla="*/ 44 w 866110"/>
              <a:gd name="connsiteY4" fmla="*/ 479586 h 963895"/>
              <a:gd name="connsiteX5" fmla="*/ 142065 w 866110"/>
              <a:gd name="connsiteY5" fmla="*/ 963896 h 963895"/>
              <a:gd name="connsiteX6" fmla="*/ 865436 w 866110"/>
              <a:gd name="connsiteY6" fmla="*/ 545256 h 9638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6110" h="963895">
                <a:moveTo>
                  <a:pt x="865549" y="545256"/>
                </a:moveTo>
                <a:cubicBezTo>
                  <a:pt x="854191" y="527601"/>
                  <a:pt x="853179" y="513770"/>
                  <a:pt x="852392" y="482060"/>
                </a:cubicBezTo>
                <a:cubicBezTo>
                  <a:pt x="851830" y="459571"/>
                  <a:pt x="855316" y="434270"/>
                  <a:pt x="866111" y="415829"/>
                </a:cubicBezTo>
                <a:lnTo>
                  <a:pt x="149486" y="0"/>
                </a:lnTo>
                <a:cubicBezTo>
                  <a:pt x="90789" y="75902"/>
                  <a:pt x="-2317" y="250532"/>
                  <a:pt x="44" y="479586"/>
                </a:cubicBezTo>
                <a:cubicBezTo>
                  <a:pt x="2518" y="711902"/>
                  <a:pt x="95174" y="891592"/>
                  <a:pt x="142065" y="963896"/>
                </a:cubicBezTo>
                <a:lnTo>
                  <a:pt x="865436" y="545256"/>
                </a:lnTo>
                <a:close/>
              </a:path>
            </a:pathLst>
          </a:custGeom>
          <a:solidFill>
            <a:srgbClr val="0070C0"/>
          </a:solidFill>
          <a:ln w="11232" cap="flat">
            <a:solidFill>
              <a:srgbClr val="D4C9C6"/>
            </a:solidFill>
            <a:prstDash val="solid"/>
            <a:miter/>
          </a:ln>
        </p:spPr>
        <p:txBody>
          <a:bodyPr rtlCol="0" anchor="ctr"/>
          <a:lstStyle/>
          <a:p>
            <a:pPr algn="ctr"/>
            <a:r>
              <a:rPr lang="en-GB" dirty="0">
                <a:solidFill>
                  <a:schemeClr val="bg1"/>
                </a:solidFill>
                <a:latin typeface="+mj-lt"/>
              </a:rPr>
              <a:t>Year 5</a:t>
            </a:r>
          </a:p>
        </p:txBody>
      </p:sp>
      <p:sp>
        <p:nvSpPr>
          <p:cNvPr id="132" name="Freeform: Shape 131">
            <a:extLst>
              <a:ext uri="{FF2B5EF4-FFF2-40B4-BE49-F238E27FC236}">
                <a16:creationId xmlns:a16="http://schemas.microsoft.com/office/drawing/2014/main" id="{EA91C5B5-E3D2-F345-73D8-18937EA7D58A}"/>
              </a:ext>
            </a:extLst>
          </p:cNvPr>
          <p:cNvSpPr/>
          <p:nvPr/>
        </p:nvSpPr>
        <p:spPr>
          <a:xfrm>
            <a:off x="5264099" y="1043409"/>
            <a:ext cx="695849" cy="772285"/>
          </a:xfrm>
          <a:custGeom>
            <a:avLst/>
            <a:gdLst>
              <a:gd name="connsiteX0" fmla="*/ 0 w 960072"/>
              <a:gd name="connsiteY0" fmla="*/ 0 h 772285"/>
              <a:gd name="connsiteX1" fmla="*/ 960072 w 960072"/>
              <a:gd name="connsiteY1" fmla="*/ 0 h 772285"/>
              <a:gd name="connsiteX2" fmla="*/ 960072 w 960072"/>
              <a:gd name="connsiteY2" fmla="*/ 772286 h 772285"/>
              <a:gd name="connsiteX3" fmla="*/ 0 w 960072"/>
              <a:gd name="connsiteY3" fmla="*/ 772286 h 7722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60072" h="772285">
                <a:moveTo>
                  <a:pt x="0" y="0"/>
                </a:moveTo>
                <a:lnTo>
                  <a:pt x="960072" y="0"/>
                </a:lnTo>
                <a:lnTo>
                  <a:pt x="960072" y="772286"/>
                </a:lnTo>
                <a:lnTo>
                  <a:pt x="0" y="772286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11232" cap="flat">
            <a:solidFill>
              <a:srgbClr val="D4C9C6"/>
            </a:solidFill>
            <a:prstDash val="solid"/>
            <a:miter/>
          </a:ln>
        </p:spPr>
        <p:txBody>
          <a:bodyPr lIns="91440" tIns="45720" rIns="91440" bIns="45720" rtlCol="0" anchor="ctr"/>
          <a:lstStyle/>
          <a:p>
            <a:pPr algn="ctr"/>
            <a:r>
              <a:rPr lang="en-GB" sz="800" b="1" dirty="0">
                <a:solidFill>
                  <a:srgbClr val="002060"/>
                </a:solidFill>
                <a:latin typeface="Calibri Light" panose="020F0302020204030204" pitchFamily="34" charset="0"/>
                <a:ea typeface="Calibri"/>
                <a:cs typeface="Calibri Light" panose="020F0302020204030204" pitchFamily="34" charset="0"/>
              </a:rPr>
              <a:t>Animals, Including Humans </a:t>
            </a:r>
          </a:p>
        </p:txBody>
      </p:sp>
      <p:sp>
        <p:nvSpPr>
          <p:cNvPr id="133" name="Freeform: Shape 132">
            <a:extLst>
              <a:ext uri="{FF2B5EF4-FFF2-40B4-BE49-F238E27FC236}">
                <a16:creationId xmlns:a16="http://schemas.microsoft.com/office/drawing/2014/main" id="{AAB6F752-0654-ABD3-B076-5ADF52407A59}"/>
              </a:ext>
            </a:extLst>
          </p:cNvPr>
          <p:cNvSpPr/>
          <p:nvPr/>
        </p:nvSpPr>
        <p:spPr>
          <a:xfrm>
            <a:off x="458884" y="2142313"/>
            <a:ext cx="941543" cy="783512"/>
          </a:xfrm>
          <a:custGeom>
            <a:avLst/>
            <a:gdLst>
              <a:gd name="connsiteX0" fmla="*/ 725620 w 903174"/>
              <a:gd name="connsiteY0" fmla="*/ 0 h 823336"/>
              <a:gd name="connsiteX1" fmla="*/ 744287 w 903174"/>
              <a:gd name="connsiteY1" fmla="*/ 16867 h 823336"/>
              <a:gd name="connsiteX2" fmla="*/ 865055 w 903174"/>
              <a:gd name="connsiteY2" fmla="*/ 53525 h 823336"/>
              <a:gd name="connsiteX3" fmla="*/ 903174 w 903174"/>
              <a:gd name="connsiteY3" fmla="*/ 53525 h 823336"/>
              <a:gd name="connsiteX4" fmla="*/ 903174 w 903174"/>
              <a:gd name="connsiteY4" fmla="*/ 823337 h 823336"/>
              <a:gd name="connsiteX5" fmla="*/ 856284 w 903174"/>
              <a:gd name="connsiteY5" fmla="*/ 823337 h 823336"/>
              <a:gd name="connsiteX6" fmla="*/ 0 w 903174"/>
              <a:gd name="connsiteY6" fmla="*/ 419315 h 823336"/>
              <a:gd name="connsiteX7" fmla="*/ 725620 w 903174"/>
              <a:gd name="connsiteY7" fmla="*/ 112 h 8233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03174" h="823336">
                <a:moveTo>
                  <a:pt x="725620" y="0"/>
                </a:moveTo>
                <a:cubicBezTo>
                  <a:pt x="730568" y="5510"/>
                  <a:pt x="737990" y="12482"/>
                  <a:pt x="744287" y="16867"/>
                </a:cubicBezTo>
                <a:cubicBezTo>
                  <a:pt x="778246" y="40368"/>
                  <a:pt x="813666" y="53525"/>
                  <a:pt x="865055" y="53525"/>
                </a:cubicBezTo>
                <a:lnTo>
                  <a:pt x="903174" y="53525"/>
                </a:lnTo>
                <a:lnTo>
                  <a:pt x="903174" y="823337"/>
                </a:lnTo>
                <a:lnTo>
                  <a:pt x="856284" y="823337"/>
                </a:lnTo>
                <a:cubicBezTo>
                  <a:pt x="693573" y="823337"/>
                  <a:pt x="263801" y="781619"/>
                  <a:pt x="0" y="419315"/>
                </a:cubicBezTo>
                <a:lnTo>
                  <a:pt x="725620" y="112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11232" cap="flat">
            <a:solidFill>
              <a:schemeClr val="bg1">
                <a:lumMod val="75000"/>
              </a:schemeClr>
            </a:solidFill>
            <a:prstDash val="solid"/>
            <a:miter/>
          </a:ln>
        </p:spPr>
        <p:txBody>
          <a:bodyPr rtlCol="0" anchor="ctr"/>
          <a:lstStyle/>
          <a:p>
            <a:pPr algn="ctr"/>
            <a:r>
              <a:rPr lang="en-GB" sz="800" b="1" dirty="0">
                <a:solidFill>
                  <a:srgbClr val="00206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Properties and Changes of Materials</a:t>
            </a:r>
          </a:p>
        </p:txBody>
      </p:sp>
      <p:sp>
        <p:nvSpPr>
          <p:cNvPr id="135" name="Freeform: Shape 134">
            <a:extLst>
              <a:ext uri="{FF2B5EF4-FFF2-40B4-BE49-F238E27FC236}">
                <a16:creationId xmlns:a16="http://schemas.microsoft.com/office/drawing/2014/main" id="{F64A4AE0-5411-67C8-EE4B-4CF48CD99B66}"/>
              </a:ext>
            </a:extLst>
          </p:cNvPr>
          <p:cNvSpPr/>
          <p:nvPr/>
        </p:nvSpPr>
        <p:spPr>
          <a:xfrm>
            <a:off x="5460294" y="2159410"/>
            <a:ext cx="1023728" cy="823336"/>
          </a:xfrm>
          <a:custGeom>
            <a:avLst/>
            <a:gdLst>
              <a:gd name="connsiteX0" fmla="*/ 177554 w 894178"/>
              <a:gd name="connsiteY0" fmla="*/ 823337 h 823336"/>
              <a:gd name="connsiteX1" fmla="*/ 158888 w 894178"/>
              <a:gd name="connsiteY1" fmla="*/ 806470 h 823336"/>
              <a:gd name="connsiteX2" fmla="*/ 38120 w 894178"/>
              <a:gd name="connsiteY2" fmla="*/ 769812 h 823336"/>
              <a:gd name="connsiteX3" fmla="*/ 0 w 894178"/>
              <a:gd name="connsiteY3" fmla="*/ 769812 h 823336"/>
              <a:gd name="connsiteX4" fmla="*/ 0 w 894178"/>
              <a:gd name="connsiteY4" fmla="*/ 0 h 823336"/>
              <a:gd name="connsiteX5" fmla="*/ 46891 w 894178"/>
              <a:gd name="connsiteY5" fmla="*/ 0 h 823336"/>
              <a:gd name="connsiteX6" fmla="*/ 894179 w 894178"/>
              <a:gd name="connsiteY6" fmla="*/ 406833 h 823336"/>
              <a:gd name="connsiteX7" fmla="*/ 177554 w 894178"/>
              <a:gd name="connsiteY7" fmla="*/ 823224 h 8233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94178" h="823336">
                <a:moveTo>
                  <a:pt x="177554" y="823337"/>
                </a:moveTo>
                <a:cubicBezTo>
                  <a:pt x="172606" y="817827"/>
                  <a:pt x="165185" y="810855"/>
                  <a:pt x="158888" y="806470"/>
                </a:cubicBezTo>
                <a:cubicBezTo>
                  <a:pt x="124929" y="782969"/>
                  <a:pt x="89508" y="769812"/>
                  <a:pt x="38120" y="769812"/>
                </a:cubicBezTo>
                <a:lnTo>
                  <a:pt x="0" y="769812"/>
                </a:lnTo>
                <a:lnTo>
                  <a:pt x="0" y="0"/>
                </a:lnTo>
                <a:lnTo>
                  <a:pt x="46891" y="0"/>
                </a:lnTo>
                <a:cubicBezTo>
                  <a:pt x="209601" y="0"/>
                  <a:pt x="630490" y="44529"/>
                  <a:pt x="894179" y="406833"/>
                </a:cubicBezTo>
                <a:lnTo>
                  <a:pt x="177554" y="823224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11232" cap="flat">
            <a:solidFill>
              <a:schemeClr val="bg1">
                <a:lumMod val="85000"/>
              </a:schemeClr>
            </a:solidFill>
            <a:prstDash val="solid"/>
            <a:miter/>
          </a:ln>
        </p:spPr>
        <p:txBody>
          <a:bodyPr rtlCol="0" anchor="ctr"/>
          <a:lstStyle/>
          <a:p>
            <a:pPr lvl="0">
              <a:defRPr/>
            </a:pPr>
            <a:r>
              <a:rPr lang="en-GB" sz="800" dirty="0">
                <a:solidFill>
                  <a:srgbClr val="00206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How do forces affect the movement of objects?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36" name="Freeform: Shape 135">
            <a:extLst>
              <a:ext uri="{FF2B5EF4-FFF2-40B4-BE49-F238E27FC236}">
                <a16:creationId xmlns:a16="http://schemas.microsoft.com/office/drawing/2014/main" id="{0D969844-3701-C180-C36C-ABAFAC9A8FF9}"/>
              </a:ext>
            </a:extLst>
          </p:cNvPr>
          <p:cNvSpPr/>
          <p:nvPr/>
        </p:nvSpPr>
        <p:spPr>
          <a:xfrm>
            <a:off x="5656165" y="2587599"/>
            <a:ext cx="1025971" cy="964008"/>
          </a:xfrm>
          <a:custGeom>
            <a:avLst/>
            <a:gdLst>
              <a:gd name="connsiteX0" fmla="*/ 562 w 866002"/>
              <a:gd name="connsiteY0" fmla="*/ 545368 h 964008"/>
              <a:gd name="connsiteX1" fmla="*/ 13719 w 866002"/>
              <a:gd name="connsiteY1" fmla="*/ 482173 h 964008"/>
              <a:gd name="connsiteX2" fmla="*/ 0 w 866002"/>
              <a:gd name="connsiteY2" fmla="*/ 415942 h 964008"/>
              <a:gd name="connsiteX3" fmla="*/ 716625 w 866002"/>
              <a:gd name="connsiteY3" fmla="*/ 0 h 964008"/>
              <a:gd name="connsiteX4" fmla="*/ 865954 w 866002"/>
              <a:gd name="connsiteY4" fmla="*/ 479699 h 964008"/>
              <a:gd name="connsiteX5" fmla="*/ 723934 w 866002"/>
              <a:gd name="connsiteY5" fmla="*/ 964008 h 964008"/>
              <a:gd name="connsiteX6" fmla="*/ 562 w 866002"/>
              <a:gd name="connsiteY6" fmla="*/ 545368 h 964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6002" h="964008">
                <a:moveTo>
                  <a:pt x="562" y="545368"/>
                </a:moveTo>
                <a:cubicBezTo>
                  <a:pt x="11919" y="527714"/>
                  <a:pt x="12932" y="513883"/>
                  <a:pt x="13719" y="482173"/>
                </a:cubicBezTo>
                <a:cubicBezTo>
                  <a:pt x="14281" y="459683"/>
                  <a:pt x="10795" y="434383"/>
                  <a:pt x="0" y="415942"/>
                </a:cubicBezTo>
                <a:lnTo>
                  <a:pt x="716625" y="0"/>
                </a:lnTo>
                <a:cubicBezTo>
                  <a:pt x="775322" y="75902"/>
                  <a:pt x="868429" y="250532"/>
                  <a:pt x="865954" y="479699"/>
                </a:cubicBezTo>
                <a:cubicBezTo>
                  <a:pt x="863481" y="712014"/>
                  <a:pt x="770824" y="891705"/>
                  <a:pt x="723934" y="964008"/>
                </a:cubicBezTo>
                <a:lnTo>
                  <a:pt x="562" y="545368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11232" cap="flat">
            <a:solidFill>
              <a:schemeClr val="bg1">
                <a:lumMod val="85000"/>
              </a:schemeClr>
            </a:solidFill>
            <a:prstDash val="solid"/>
            <a:miter/>
          </a:ln>
        </p:spPr>
        <p:txBody>
          <a:bodyPr rtlCol="0" anchor="ctr"/>
          <a:lstStyle/>
          <a:p>
            <a:pPr algn="ctr"/>
            <a:r>
              <a:rPr lang="en-GB" sz="800" b="1" dirty="0">
                <a:solidFill>
                  <a:srgbClr val="00206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Earth and Space</a:t>
            </a:r>
          </a:p>
        </p:txBody>
      </p:sp>
      <p:sp>
        <p:nvSpPr>
          <p:cNvPr id="137" name="Freeform: Shape 136">
            <a:extLst>
              <a:ext uri="{FF2B5EF4-FFF2-40B4-BE49-F238E27FC236}">
                <a16:creationId xmlns:a16="http://schemas.microsoft.com/office/drawing/2014/main" id="{2353F1D7-B904-C482-0B9D-8565F4E8C91F}"/>
              </a:ext>
            </a:extLst>
          </p:cNvPr>
          <p:cNvSpPr/>
          <p:nvPr/>
        </p:nvSpPr>
        <p:spPr>
          <a:xfrm>
            <a:off x="5470305" y="3180589"/>
            <a:ext cx="1023728" cy="823336"/>
          </a:xfrm>
          <a:custGeom>
            <a:avLst/>
            <a:gdLst>
              <a:gd name="connsiteX0" fmla="*/ 177554 w 903174"/>
              <a:gd name="connsiteY0" fmla="*/ 0 h 823336"/>
              <a:gd name="connsiteX1" fmla="*/ 158888 w 903174"/>
              <a:gd name="connsiteY1" fmla="*/ 16867 h 823336"/>
              <a:gd name="connsiteX2" fmla="*/ 38120 w 903174"/>
              <a:gd name="connsiteY2" fmla="*/ 53525 h 823336"/>
              <a:gd name="connsiteX3" fmla="*/ 0 w 903174"/>
              <a:gd name="connsiteY3" fmla="*/ 53525 h 823336"/>
              <a:gd name="connsiteX4" fmla="*/ 0 w 903174"/>
              <a:gd name="connsiteY4" fmla="*/ 823337 h 823336"/>
              <a:gd name="connsiteX5" fmla="*/ 46891 w 903174"/>
              <a:gd name="connsiteY5" fmla="*/ 823337 h 823336"/>
              <a:gd name="connsiteX6" fmla="*/ 903174 w 903174"/>
              <a:gd name="connsiteY6" fmla="*/ 419315 h 823336"/>
              <a:gd name="connsiteX7" fmla="*/ 177554 w 903174"/>
              <a:gd name="connsiteY7" fmla="*/ 113 h 8233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03174" h="823336">
                <a:moveTo>
                  <a:pt x="177554" y="0"/>
                </a:moveTo>
                <a:cubicBezTo>
                  <a:pt x="172606" y="5510"/>
                  <a:pt x="165185" y="12482"/>
                  <a:pt x="158888" y="16867"/>
                </a:cubicBezTo>
                <a:cubicBezTo>
                  <a:pt x="124929" y="40369"/>
                  <a:pt x="89508" y="53525"/>
                  <a:pt x="38120" y="53525"/>
                </a:cubicBezTo>
                <a:lnTo>
                  <a:pt x="0" y="53525"/>
                </a:lnTo>
                <a:cubicBezTo>
                  <a:pt x="0" y="53525"/>
                  <a:pt x="0" y="823337"/>
                  <a:pt x="0" y="823337"/>
                </a:cubicBezTo>
                <a:lnTo>
                  <a:pt x="46891" y="823337"/>
                </a:lnTo>
                <a:cubicBezTo>
                  <a:pt x="209601" y="823337"/>
                  <a:pt x="639373" y="781619"/>
                  <a:pt x="903174" y="419315"/>
                </a:cubicBezTo>
                <a:lnTo>
                  <a:pt x="177554" y="113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11232" cap="flat">
            <a:solidFill>
              <a:schemeClr val="bg1">
                <a:lumMod val="85000"/>
              </a:schemeClr>
            </a:solidFill>
            <a:prstDash val="solid"/>
            <a:miter/>
          </a:ln>
        </p:spPr>
        <p:txBody>
          <a:bodyPr rtlCol="0" anchor="ctr"/>
          <a:lstStyle/>
          <a:p>
            <a:pPr lvl="0">
              <a:defRPr/>
            </a:pPr>
            <a:r>
              <a:rPr lang="en-GB" sz="800" dirty="0">
                <a:solidFill>
                  <a:srgbClr val="00206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How is our solar system organised?</a:t>
            </a:r>
            <a:endParaRPr lang="en-GB" sz="800" dirty="0">
              <a:solidFill>
                <a:srgbClr val="002060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38" name="Freeform: Shape 137">
            <a:extLst>
              <a:ext uri="{FF2B5EF4-FFF2-40B4-BE49-F238E27FC236}">
                <a16:creationId xmlns:a16="http://schemas.microsoft.com/office/drawing/2014/main" id="{04403E56-053E-37E5-2FEE-829EE49B7E52}"/>
              </a:ext>
            </a:extLst>
          </p:cNvPr>
          <p:cNvSpPr/>
          <p:nvPr/>
        </p:nvSpPr>
        <p:spPr>
          <a:xfrm>
            <a:off x="3463740" y="4342076"/>
            <a:ext cx="956586" cy="772173"/>
          </a:xfrm>
          <a:custGeom>
            <a:avLst/>
            <a:gdLst>
              <a:gd name="connsiteX0" fmla="*/ 0 w 956586"/>
              <a:gd name="connsiteY0" fmla="*/ 768238 h 772173"/>
              <a:gd name="connsiteX1" fmla="*/ 956587 w 956586"/>
              <a:gd name="connsiteY1" fmla="*/ 772173 h 772173"/>
              <a:gd name="connsiteX2" fmla="*/ 956587 w 956586"/>
              <a:gd name="connsiteY2" fmla="*/ 0 h 772173"/>
              <a:gd name="connsiteX3" fmla="*/ 0 w 956586"/>
              <a:gd name="connsiteY3" fmla="*/ 0 h 772173"/>
              <a:gd name="connsiteX4" fmla="*/ 0 w 956586"/>
              <a:gd name="connsiteY4" fmla="*/ 768238 h 772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6586" h="772173">
                <a:moveTo>
                  <a:pt x="0" y="768238"/>
                </a:moveTo>
                <a:lnTo>
                  <a:pt x="956587" y="772173"/>
                </a:lnTo>
                <a:lnTo>
                  <a:pt x="956587" y="0"/>
                </a:lnTo>
                <a:lnTo>
                  <a:pt x="0" y="0"/>
                </a:lnTo>
                <a:lnTo>
                  <a:pt x="0" y="768238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11232" cap="flat">
            <a:solidFill>
              <a:srgbClr val="D4C9C6"/>
            </a:solidFill>
            <a:prstDash val="solid"/>
            <a:miter/>
          </a:ln>
        </p:spPr>
        <p:txBody>
          <a:bodyPr rtlCol="0" anchor="ctr"/>
          <a:lstStyle/>
          <a:p>
            <a:pPr algn="ctr"/>
            <a:r>
              <a:rPr lang="en-GB" sz="800" b="1" dirty="0">
                <a:solidFill>
                  <a:srgbClr val="00206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Animals Including Humans</a:t>
            </a:r>
          </a:p>
        </p:txBody>
      </p:sp>
      <p:sp>
        <p:nvSpPr>
          <p:cNvPr id="139" name="Freeform: Shape 138">
            <a:extLst>
              <a:ext uri="{FF2B5EF4-FFF2-40B4-BE49-F238E27FC236}">
                <a16:creationId xmlns:a16="http://schemas.microsoft.com/office/drawing/2014/main" id="{75CB33A9-4C8D-4C8F-77FC-4A1111B8A9D1}"/>
              </a:ext>
            </a:extLst>
          </p:cNvPr>
          <p:cNvSpPr/>
          <p:nvPr/>
        </p:nvSpPr>
        <p:spPr>
          <a:xfrm>
            <a:off x="4493374" y="4336226"/>
            <a:ext cx="952955" cy="772061"/>
          </a:xfrm>
          <a:custGeom>
            <a:avLst/>
            <a:gdLst>
              <a:gd name="connsiteX0" fmla="*/ 0 w 956586"/>
              <a:gd name="connsiteY0" fmla="*/ 0 h 772061"/>
              <a:gd name="connsiteX1" fmla="*/ 956587 w 956586"/>
              <a:gd name="connsiteY1" fmla="*/ 0 h 772061"/>
              <a:gd name="connsiteX2" fmla="*/ 956587 w 956586"/>
              <a:gd name="connsiteY2" fmla="*/ 772061 h 772061"/>
              <a:gd name="connsiteX3" fmla="*/ 0 w 956586"/>
              <a:gd name="connsiteY3" fmla="*/ 772061 h 772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56586" h="772061">
                <a:moveTo>
                  <a:pt x="0" y="0"/>
                </a:moveTo>
                <a:lnTo>
                  <a:pt x="956587" y="0"/>
                </a:lnTo>
                <a:lnTo>
                  <a:pt x="956587" y="772061"/>
                </a:lnTo>
                <a:lnTo>
                  <a:pt x="0" y="772061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11232" cap="flat">
            <a:solidFill>
              <a:srgbClr val="D4C9C6"/>
            </a:solidFill>
            <a:prstDash val="solid"/>
            <a:miter/>
          </a:ln>
        </p:spPr>
        <p:txBody>
          <a:bodyPr rtlCol="0" anchor="ctr"/>
          <a:lstStyle/>
          <a:p>
            <a:pPr lvl="0" algn="ctr">
              <a:spcAft>
                <a:spcPts val="300"/>
              </a:spcAft>
            </a:pPr>
            <a:r>
              <a:rPr lang="en-GB" sz="800" dirty="0">
                <a:solidFill>
                  <a:srgbClr val="00206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How do our kidneys keep us healthy?</a:t>
            </a:r>
            <a:endParaRPr lang="en-GB" sz="800" dirty="0">
              <a:solidFill>
                <a:srgbClr val="002060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43" name="Freeform: Shape 142">
            <a:extLst>
              <a:ext uri="{FF2B5EF4-FFF2-40B4-BE49-F238E27FC236}">
                <a16:creationId xmlns:a16="http://schemas.microsoft.com/office/drawing/2014/main" id="{17B40CC5-BB53-FDA6-3997-08AE100A2C7E}"/>
              </a:ext>
            </a:extLst>
          </p:cNvPr>
          <p:cNvSpPr/>
          <p:nvPr/>
        </p:nvSpPr>
        <p:spPr>
          <a:xfrm>
            <a:off x="512128" y="3243881"/>
            <a:ext cx="894178" cy="823336"/>
          </a:xfrm>
          <a:custGeom>
            <a:avLst/>
            <a:gdLst>
              <a:gd name="connsiteX0" fmla="*/ 716625 w 894178"/>
              <a:gd name="connsiteY0" fmla="*/ 823337 h 823336"/>
              <a:gd name="connsiteX1" fmla="*/ 735291 w 894178"/>
              <a:gd name="connsiteY1" fmla="*/ 806470 h 823336"/>
              <a:gd name="connsiteX2" fmla="*/ 856059 w 894178"/>
              <a:gd name="connsiteY2" fmla="*/ 769812 h 823336"/>
              <a:gd name="connsiteX3" fmla="*/ 894178 w 894178"/>
              <a:gd name="connsiteY3" fmla="*/ 769812 h 823336"/>
              <a:gd name="connsiteX4" fmla="*/ 894178 w 894178"/>
              <a:gd name="connsiteY4" fmla="*/ 0 h 823336"/>
              <a:gd name="connsiteX5" fmla="*/ 847288 w 894178"/>
              <a:gd name="connsiteY5" fmla="*/ 0 h 823336"/>
              <a:gd name="connsiteX6" fmla="*/ 0 w 894178"/>
              <a:gd name="connsiteY6" fmla="*/ 406833 h 823336"/>
              <a:gd name="connsiteX7" fmla="*/ 716625 w 894178"/>
              <a:gd name="connsiteY7" fmla="*/ 823224 h 8233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94178" h="823336">
                <a:moveTo>
                  <a:pt x="716625" y="823337"/>
                </a:moveTo>
                <a:cubicBezTo>
                  <a:pt x="721572" y="817827"/>
                  <a:pt x="728994" y="810855"/>
                  <a:pt x="735291" y="806470"/>
                </a:cubicBezTo>
                <a:cubicBezTo>
                  <a:pt x="769250" y="782969"/>
                  <a:pt x="804671" y="769812"/>
                  <a:pt x="856059" y="769812"/>
                </a:cubicBezTo>
                <a:lnTo>
                  <a:pt x="894178" y="769812"/>
                </a:lnTo>
                <a:lnTo>
                  <a:pt x="894178" y="0"/>
                </a:lnTo>
                <a:lnTo>
                  <a:pt x="847288" y="0"/>
                </a:lnTo>
                <a:cubicBezTo>
                  <a:pt x="684577" y="0"/>
                  <a:pt x="263688" y="44529"/>
                  <a:pt x="0" y="406833"/>
                </a:cubicBezTo>
                <a:lnTo>
                  <a:pt x="716625" y="823224"/>
                </a:lnTo>
                <a:close/>
              </a:path>
            </a:pathLst>
          </a:custGeom>
          <a:solidFill>
            <a:srgbClr val="0070C0"/>
          </a:solidFill>
          <a:ln w="11232" cap="flat">
            <a:solidFill>
              <a:srgbClr val="D4C9C6"/>
            </a:solidFill>
            <a:prstDash val="solid"/>
            <a:miter/>
          </a:ln>
        </p:spPr>
        <p:txBody>
          <a:bodyPr rtlCol="0" anchor="ctr"/>
          <a:lstStyle/>
          <a:p>
            <a:pPr algn="ctr"/>
            <a:r>
              <a:rPr lang="en-GB" sz="800" dirty="0">
                <a:solidFill>
                  <a:srgbClr val="002060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 </a:t>
            </a:r>
          </a:p>
        </p:txBody>
      </p:sp>
      <p:sp>
        <p:nvSpPr>
          <p:cNvPr id="144" name="Freeform: Shape 143">
            <a:extLst>
              <a:ext uri="{FF2B5EF4-FFF2-40B4-BE49-F238E27FC236}">
                <a16:creationId xmlns:a16="http://schemas.microsoft.com/office/drawing/2014/main" id="{4655296F-A86C-2544-310F-7D74674A5FEC}"/>
              </a:ext>
            </a:extLst>
          </p:cNvPr>
          <p:cNvSpPr/>
          <p:nvPr/>
        </p:nvSpPr>
        <p:spPr>
          <a:xfrm>
            <a:off x="320359" y="3673716"/>
            <a:ext cx="866110" cy="964008"/>
          </a:xfrm>
          <a:custGeom>
            <a:avLst/>
            <a:gdLst>
              <a:gd name="connsiteX0" fmla="*/ 865549 w 866110"/>
              <a:gd name="connsiteY0" fmla="*/ 545368 h 964008"/>
              <a:gd name="connsiteX1" fmla="*/ 852392 w 866110"/>
              <a:gd name="connsiteY1" fmla="*/ 482173 h 964008"/>
              <a:gd name="connsiteX2" fmla="*/ 866111 w 866110"/>
              <a:gd name="connsiteY2" fmla="*/ 415942 h 964008"/>
              <a:gd name="connsiteX3" fmla="*/ 149486 w 866110"/>
              <a:gd name="connsiteY3" fmla="*/ 0 h 964008"/>
              <a:gd name="connsiteX4" fmla="*/ 44 w 866110"/>
              <a:gd name="connsiteY4" fmla="*/ 479699 h 964008"/>
              <a:gd name="connsiteX5" fmla="*/ 142065 w 866110"/>
              <a:gd name="connsiteY5" fmla="*/ 964008 h 964008"/>
              <a:gd name="connsiteX6" fmla="*/ 865436 w 866110"/>
              <a:gd name="connsiteY6" fmla="*/ 545368 h 964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6110" h="964008">
                <a:moveTo>
                  <a:pt x="865549" y="545368"/>
                </a:moveTo>
                <a:cubicBezTo>
                  <a:pt x="854191" y="527714"/>
                  <a:pt x="853179" y="513883"/>
                  <a:pt x="852392" y="482173"/>
                </a:cubicBezTo>
                <a:cubicBezTo>
                  <a:pt x="851830" y="459683"/>
                  <a:pt x="855316" y="434383"/>
                  <a:pt x="866111" y="415942"/>
                </a:cubicBezTo>
                <a:lnTo>
                  <a:pt x="149486" y="0"/>
                </a:lnTo>
                <a:cubicBezTo>
                  <a:pt x="90789" y="75902"/>
                  <a:pt x="-2317" y="250532"/>
                  <a:pt x="44" y="479699"/>
                </a:cubicBezTo>
                <a:cubicBezTo>
                  <a:pt x="2518" y="712014"/>
                  <a:pt x="95174" y="891705"/>
                  <a:pt x="142065" y="964008"/>
                </a:cubicBezTo>
                <a:lnTo>
                  <a:pt x="865436" y="545368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11232" cap="flat">
            <a:solidFill>
              <a:srgbClr val="D4C9C6"/>
            </a:solidFill>
            <a:prstDash val="solid"/>
            <a:miter/>
          </a:ln>
        </p:spPr>
        <p:txBody>
          <a:bodyPr rtlCol="0" anchor="ctr"/>
          <a:lstStyle/>
          <a:p>
            <a:pPr algn="ctr"/>
            <a:r>
              <a:rPr lang="en-GB" sz="800" b="1" dirty="0">
                <a:solidFill>
                  <a:srgbClr val="00206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Electricity</a:t>
            </a:r>
            <a:r>
              <a:rPr lang="en-GB" sz="800" dirty="0">
                <a:solidFill>
                  <a:srgbClr val="00206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</a:p>
        </p:txBody>
      </p:sp>
      <p:sp>
        <p:nvSpPr>
          <p:cNvPr id="145" name="Freeform: Shape 144">
            <a:extLst>
              <a:ext uri="{FF2B5EF4-FFF2-40B4-BE49-F238E27FC236}">
                <a16:creationId xmlns:a16="http://schemas.microsoft.com/office/drawing/2014/main" id="{F128120D-C6D9-DC09-8FF7-CB57E779FC2F}"/>
              </a:ext>
            </a:extLst>
          </p:cNvPr>
          <p:cNvSpPr/>
          <p:nvPr/>
        </p:nvSpPr>
        <p:spPr>
          <a:xfrm>
            <a:off x="479987" y="4271437"/>
            <a:ext cx="903174" cy="823336"/>
          </a:xfrm>
          <a:custGeom>
            <a:avLst/>
            <a:gdLst>
              <a:gd name="connsiteX0" fmla="*/ 725620 w 903174"/>
              <a:gd name="connsiteY0" fmla="*/ 0 h 823336"/>
              <a:gd name="connsiteX1" fmla="*/ 744287 w 903174"/>
              <a:gd name="connsiteY1" fmla="*/ 16867 h 823336"/>
              <a:gd name="connsiteX2" fmla="*/ 865055 w 903174"/>
              <a:gd name="connsiteY2" fmla="*/ 53525 h 823336"/>
              <a:gd name="connsiteX3" fmla="*/ 903174 w 903174"/>
              <a:gd name="connsiteY3" fmla="*/ 53525 h 823336"/>
              <a:gd name="connsiteX4" fmla="*/ 903174 w 903174"/>
              <a:gd name="connsiteY4" fmla="*/ 823337 h 823336"/>
              <a:gd name="connsiteX5" fmla="*/ 856284 w 903174"/>
              <a:gd name="connsiteY5" fmla="*/ 823337 h 823336"/>
              <a:gd name="connsiteX6" fmla="*/ 0 w 903174"/>
              <a:gd name="connsiteY6" fmla="*/ 419315 h 823336"/>
              <a:gd name="connsiteX7" fmla="*/ 725620 w 903174"/>
              <a:gd name="connsiteY7" fmla="*/ 113 h 8233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03174" h="823336">
                <a:moveTo>
                  <a:pt x="725620" y="0"/>
                </a:moveTo>
                <a:cubicBezTo>
                  <a:pt x="730568" y="5510"/>
                  <a:pt x="737990" y="12482"/>
                  <a:pt x="744287" y="16867"/>
                </a:cubicBezTo>
                <a:cubicBezTo>
                  <a:pt x="778246" y="40369"/>
                  <a:pt x="813666" y="53525"/>
                  <a:pt x="865055" y="53525"/>
                </a:cubicBezTo>
                <a:lnTo>
                  <a:pt x="903174" y="53525"/>
                </a:lnTo>
                <a:lnTo>
                  <a:pt x="903174" y="823337"/>
                </a:lnTo>
                <a:lnTo>
                  <a:pt x="856284" y="823337"/>
                </a:lnTo>
                <a:cubicBezTo>
                  <a:pt x="693573" y="823337"/>
                  <a:pt x="263801" y="781619"/>
                  <a:pt x="0" y="419315"/>
                </a:cubicBezTo>
                <a:lnTo>
                  <a:pt x="725620" y="113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11232" cap="flat">
            <a:solidFill>
              <a:srgbClr val="D4C9C6"/>
            </a:solidFill>
            <a:prstDash val="solid"/>
            <a:miter/>
          </a:ln>
        </p:spPr>
        <p:txBody>
          <a:bodyPr rtlCol="0" anchor="ctr"/>
          <a:lstStyle/>
          <a:p>
            <a:pPr lvl="0" algn="ctr">
              <a:spcAft>
                <a:spcPts val="300"/>
              </a:spcAft>
            </a:pPr>
            <a:r>
              <a:rPr lang="en-GB" sz="800" dirty="0">
                <a:solidFill>
                  <a:srgbClr val="002060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     </a:t>
            </a:r>
            <a:r>
              <a:rPr lang="en-GB" sz="800" dirty="0">
                <a:solidFill>
                  <a:srgbClr val="00206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How do the number of components in an electrical circuit affect how it works? </a:t>
            </a:r>
            <a:endParaRPr lang="en-GB" sz="800" dirty="0">
              <a:solidFill>
                <a:srgbClr val="002060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47" name="Freeform: Shape 146">
            <a:extLst>
              <a:ext uri="{FF2B5EF4-FFF2-40B4-BE49-F238E27FC236}">
                <a16:creationId xmlns:a16="http://schemas.microsoft.com/office/drawing/2014/main" id="{3B305579-5597-E176-5532-02FE5691536E}"/>
              </a:ext>
            </a:extLst>
          </p:cNvPr>
          <p:cNvSpPr/>
          <p:nvPr/>
        </p:nvSpPr>
        <p:spPr>
          <a:xfrm>
            <a:off x="5500458" y="4331371"/>
            <a:ext cx="894178" cy="823336"/>
          </a:xfrm>
          <a:custGeom>
            <a:avLst/>
            <a:gdLst>
              <a:gd name="connsiteX0" fmla="*/ 177554 w 894178"/>
              <a:gd name="connsiteY0" fmla="*/ 823337 h 823336"/>
              <a:gd name="connsiteX1" fmla="*/ 158888 w 894178"/>
              <a:gd name="connsiteY1" fmla="*/ 806470 h 823336"/>
              <a:gd name="connsiteX2" fmla="*/ 38120 w 894178"/>
              <a:gd name="connsiteY2" fmla="*/ 769812 h 823336"/>
              <a:gd name="connsiteX3" fmla="*/ 0 w 894178"/>
              <a:gd name="connsiteY3" fmla="*/ 769812 h 823336"/>
              <a:gd name="connsiteX4" fmla="*/ 0 w 894178"/>
              <a:gd name="connsiteY4" fmla="*/ 0 h 823336"/>
              <a:gd name="connsiteX5" fmla="*/ 46891 w 894178"/>
              <a:gd name="connsiteY5" fmla="*/ 0 h 823336"/>
              <a:gd name="connsiteX6" fmla="*/ 894179 w 894178"/>
              <a:gd name="connsiteY6" fmla="*/ 406833 h 823336"/>
              <a:gd name="connsiteX7" fmla="*/ 177554 w 894178"/>
              <a:gd name="connsiteY7" fmla="*/ 823224 h 8233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94178" h="823336">
                <a:moveTo>
                  <a:pt x="177554" y="823337"/>
                </a:moveTo>
                <a:cubicBezTo>
                  <a:pt x="172606" y="817827"/>
                  <a:pt x="165185" y="810855"/>
                  <a:pt x="158888" y="806470"/>
                </a:cubicBezTo>
                <a:cubicBezTo>
                  <a:pt x="124929" y="782969"/>
                  <a:pt x="89508" y="769812"/>
                  <a:pt x="38120" y="769812"/>
                </a:cubicBezTo>
                <a:lnTo>
                  <a:pt x="0" y="769812"/>
                </a:lnTo>
                <a:lnTo>
                  <a:pt x="0" y="0"/>
                </a:lnTo>
                <a:lnTo>
                  <a:pt x="46891" y="0"/>
                </a:lnTo>
                <a:cubicBezTo>
                  <a:pt x="209601" y="0"/>
                  <a:pt x="630490" y="44529"/>
                  <a:pt x="894179" y="406833"/>
                </a:cubicBezTo>
                <a:lnTo>
                  <a:pt x="177554" y="823224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11232" cap="flat">
            <a:solidFill>
              <a:srgbClr val="D4C9C6"/>
            </a:solidFill>
            <a:prstDash val="solid"/>
            <a:miter/>
          </a:ln>
        </p:spPr>
        <p:txBody>
          <a:bodyPr rtlCol="0" anchor="ctr"/>
          <a:lstStyle/>
          <a:p>
            <a:pPr lvl="0" algn="ctr">
              <a:spcAft>
                <a:spcPts val="300"/>
              </a:spcAft>
            </a:pPr>
            <a:r>
              <a:rPr lang="en-GB" sz="800" b="1" dirty="0">
                <a:solidFill>
                  <a:srgbClr val="002060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Light</a:t>
            </a:r>
          </a:p>
        </p:txBody>
      </p:sp>
      <p:sp>
        <p:nvSpPr>
          <p:cNvPr id="148" name="Freeform: Shape 147">
            <a:extLst>
              <a:ext uri="{FF2B5EF4-FFF2-40B4-BE49-F238E27FC236}">
                <a16:creationId xmlns:a16="http://schemas.microsoft.com/office/drawing/2014/main" id="{31F0EC01-BDA5-D702-1CA4-E484FC5662D0}"/>
              </a:ext>
            </a:extLst>
          </p:cNvPr>
          <p:cNvSpPr/>
          <p:nvPr/>
        </p:nvSpPr>
        <p:spPr>
          <a:xfrm>
            <a:off x="5736150" y="4781638"/>
            <a:ext cx="866002" cy="964008"/>
          </a:xfrm>
          <a:custGeom>
            <a:avLst/>
            <a:gdLst>
              <a:gd name="connsiteX0" fmla="*/ 562 w 866002"/>
              <a:gd name="connsiteY0" fmla="*/ 545368 h 964008"/>
              <a:gd name="connsiteX1" fmla="*/ 13719 w 866002"/>
              <a:gd name="connsiteY1" fmla="*/ 482173 h 964008"/>
              <a:gd name="connsiteX2" fmla="*/ 0 w 866002"/>
              <a:gd name="connsiteY2" fmla="*/ 415941 h 964008"/>
              <a:gd name="connsiteX3" fmla="*/ 716625 w 866002"/>
              <a:gd name="connsiteY3" fmla="*/ 0 h 964008"/>
              <a:gd name="connsiteX4" fmla="*/ 865954 w 866002"/>
              <a:gd name="connsiteY4" fmla="*/ 479699 h 964008"/>
              <a:gd name="connsiteX5" fmla="*/ 723934 w 866002"/>
              <a:gd name="connsiteY5" fmla="*/ 964008 h 964008"/>
              <a:gd name="connsiteX6" fmla="*/ 562 w 866002"/>
              <a:gd name="connsiteY6" fmla="*/ 545368 h 964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6002" h="964008">
                <a:moveTo>
                  <a:pt x="562" y="545368"/>
                </a:moveTo>
                <a:cubicBezTo>
                  <a:pt x="11919" y="527714"/>
                  <a:pt x="12932" y="513883"/>
                  <a:pt x="13719" y="482173"/>
                </a:cubicBezTo>
                <a:cubicBezTo>
                  <a:pt x="14281" y="459683"/>
                  <a:pt x="10795" y="434383"/>
                  <a:pt x="0" y="415941"/>
                </a:cubicBezTo>
                <a:lnTo>
                  <a:pt x="716625" y="0"/>
                </a:lnTo>
                <a:cubicBezTo>
                  <a:pt x="775322" y="75902"/>
                  <a:pt x="868429" y="250532"/>
                  <a:pt x="865954" y="479699"/>
                </a:cubicBezTo>
                <a:cubicBezTo>
                  <a:pt x="863481" y="712014"/>
                  <a:pt x="770824" y="891705"/>
                  <a:pt x="723934" y="964008"/>
                </a:cubicBezTo>
                <a:lnTo>
                  <a:pt x="562" y="545368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11232" cap="flat">
            <a:solidFill>
              <a:srgbClr val="D4C9C6"/>
            </a:solidFill>
            <a:prstDash val="solid"/>
            <a:miter/>
          </a:ln>
        </p:spPr>
        <p:txBody>
          <a:bodyPr rtlCol="0" anchor="ctr"/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</a:pPr>
            <a:r>
              <a:rPr lang="en-GB" sz="800" dirty="0">
                <a:solidFill>
                  <a:srgbClr val="002060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How does light travel?</a:t>
            </a:r>
            <a:endParaRPr lang="en-GB" sz="800" b="1" dirty="0">
              <a:solidFill>
                <a:srgbClr val="002060"/>
              </a:solidFill>
              <a:latin typeface="Arial Rounded MT Bold" panose="020F07040305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49" name="Freeform: Shape 148">
            <a:extLst>
              <a:ext uri="{FF2B5EF4-FFF2-40B4-BE49-F238E27FC236}">
                <a16:creationId xmlns:a16="http://schemas.microsoft.com/office/drawing/2014/main" id="{1332DC58-DE04-8BE5-ED5F-47C9F3265BB8}"/>
              </a:ext>
            </a:extLst>
          </p:cNvPr>
          <p:cNvSpPr/>
          <p:nvPr/>
        </p:nvSpPr>
        <p:spPr>
          <a:xfrm>
            <a:off x="5541820" y="5377158"/>
            <a:ext cx="903174" cy="823336"/>
          </a:xfrm>
          <a:custGeom>
            <a:avLst/>
            <a:gdLst>
              <a:gd name="connsiteX0" fmla="*/ 177554 w 903174"/>
              <a:gd name="connsiteY0" fmla="*/ 0 h 823336"/>
              <a:gd name="connsiteX1" fmla="*/ 158888 w 903174"/>
              <a:gd name="connsiteY1" fmla="*/ 16867 h 823336"/>
              <a:gd name="connsiteX2" fmla="*/ 38120 w 903174"/>
              <a:gd name="connsiteY2" fmla="*/ 53525 h 823336"/>
              <a:gd name="connsiteX3" fmla="*/ 0 w 903174"/>
              <a:gd name="connsiteY3" fmla="*/ 53525 h 823336"/>
              <a:gd name="connsiteX4" fmla="*/ 0 w 903174"/>
              <a:gd name="connsiteY4" fmla="*/ 823337 h 823336"/>
              <a:gd name="connsiteX5" fmla="*/ 46891 w 903174"/>
              <a:gd name="connsiteY5" fmla="*/ 823337 h 823336"/>
              <a:gd name="connsiteX6" fmla="*/ 903174 w 903174"/>
              <a:gd name="connsiteY6" fmla="*/ 419315 h 823336"/>
              <a:gd name="connsiteX7" fmla="*/ 177554 w 903174"/>
              <a:gd name="connsiteY7" fmla="*/ 112 h 8233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03174" h="823336">
                <a:moveTo>
                  <a:pt x="177554" y="0"/>
                </a:moveTo>
                <a:cubicBezTo>
                  <a:pt x="172606" y="5510"/>
                  <a:pt x="165185" y="12481"/>
                  <a:pt x="158888" y="16867"/>
                </a:cubicBezTo>
                <a:cubicBezTo>
                  <a:pt x="124929" y="40368"/>
                  <a:pt x="89508" y="53525"/>
                  <a:pt x="38120" y="53525"/>
                </a:cubicBezTo>
                <a:lnTo>
                  <a:pt x="0" y="53525"/>
                </a:lnTo>
                <a:cubicBezTo>
                  <a:pt x="0" y="53525"/>
                  <a:pt x="0" y="823337"/>
                  <a:pt x="0" y="823337"/>
                </a:cubicBezTo>
                <a:lnTo>
                  <a:pt x="46891" y="823337"/>
                </a:lnTo>
                <a:cubicBezTo>
                  <a:pt x="209601" y="823337"/>
                  <a:pt x="639373" y="781619"/>
                  <a:pt x="903174" y="419315"/>
                </a:cubicBezTo>
                <a:lnTo>
                  <a:pt x="177554" y="112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11232" cap="flat">
            <a:solidFill>
              <a:srgbClr val="D4C9C6"/>
            </a:solidFill>
            <a:prstDash val="solid"/>
            <a:miter/>
          </a:ln>
        </p:spPr>
        <p:txBody>
          <a:bodyPr rtlCol="0" anchor="ctr"/>
          <a:lstStyle/>
          <a:p>
            <a:pPr lvl="0" algn="ctr">
              <a:spcAft>
                <a:spcPts val="300"/>
              </a:spcAft>
            </a:pPr>
            <a:r>
              <a:rPr lang="en-GB" sz="800" b="1" dirty="0">
                <a:solidFill>
                  <a:srgbClr val="002060"/>
                </a:solidFill>
                <a:latin typeface="Calibri Light" panose="020F0302020204030204" pitchFamily="34" charset="0"/>
                <a:ea typeface="Roboto" panose="02000000000000000000" pitchFamily="2" charset="0"/>
                <a:cs typeface="Calibri Light" panose="020F0302020204030204" pitchFamily="34" charset="0"/>
              </a:rPr>
              <a:t>Living Things and Their Habitats </a:t>
            </a:r>
          </a:p>
        </p:txBody>
      </p:sp>
      <p:sp>
        <p:nvSpPr>
          <p:cNvPr id="150" name="Freeform: Shape 149">
            <a:extLst>
              <a:ext uri="{FF2B5EF4-FFF2-40B4-BE49-F238E27FC236}">
                <a16:creationId xmlns:a16="http://schemas.microsoft.com/office/drawing/2014/main" id="{739828EC-73ED-9C35-40C5-996D84D9A400}"/>
              </a:ext>
            </a:extLst>
          </p:cNvPr>
          <p:cNvSpPr/>
          <p:nvPr/>
        </p:nvSpPr>
        <p:spPr>
          <a:xfrm>
            <a:off x="2459974" y="4337877"/>
            <a:ext cx="956586" cy="769587"/>
          </a:xfrm>
          <a:custGeom>
            <a:avLst/>
            <a:gdLst>
              <a:gd name="connsiteX0" fmla="*/ 0 w 956586"/>
              <a:gd name="connsiteY0" fmla="*/ 765652 h 769587"/>
              <a:gd name="connsiteX1" fmla="*/ 956587 w 956586"/>
              <a:gd name="connsiteY1" fmla="*/ 769587 h 769587"/>
              <a:gd name="connsiteX2" fmla="*/ 956587 w 956586"/>
              <a:gd name="connsiteY2" fmla="*/ 0 h 769587"/>
              <a:gd name="connsiteX3" fmla="*/ 0 w 956586"/>
              <a:gd name="connsiteY3" fmla="*/ 0 h 769587"/>
              <a:gd name="connsiteX4" fmla="*/ 0 w 956586"/>
              <a:gd name="connsiteY4" fmla="*/ 765652 h 7695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6586" h="769587">
                <a:moveTo>
                  <a:pt x="0" y="765652"/>
                </a:moveTo>
                <a:lnTo>
                  <a:pt x="956587" y="769587"/>
                </a:lnTo>
                <a:lnTo>
                  <a:pt x="956587" y="0"/>
                </a:lnTo>
                <a:lnTo>
                  <a:pt x="0" y="0"/>
                </a:lnTo>
                <a:lnTo>
                  <a:pt x="0" y="765652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11232" cap="flat">
            <a:solidFill>
              <a:srgbClr val="D4C9C6"/>
            </a:solidFill>
            <a:prstDash val="solid"/>
            <a:miter/>
          </a:ln>
        </p:spPr>
        <p:txBody>
          <a:bodyPr rtlCol="0" anchor="ctr"/>
          <a:lstStyle/>
          <a:p>
            <a:pPr algn="ctr"/>
            <a:r>
              <a:rPr lang="en-GB" sz="800" dirty="0">
                <a:solidFill>
                  <a:srgbClr val="00206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What is the circulatory system and how does it work?</a:t>
            </a:r>
            <a:endParaRPr lang="en-GB" sz="800" dirty="0">
              <a:solidFill>
                <a:srgbClr val="002060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53" name="Freeform: Shape 152">
            <a:extLst>
              <a:ext uri="{FF2B5EF4-FFF2-40B4-BE49-F238E27FC236}">
                <a16:creationId xmlns:a16="http://schemas.microsoft.com/office/drawing/2014/main" id="{4920A445-BC78-2E8E-6D4F-B9AD4093F32B}"/>
              </a:ext>
            </a:extLst>
          </p:cNvPr>
          <p:cNvSpPr/>
          <p:nvPr/>
        </p:nvSpPr>
        <p:spPr>
          <a:xfrm>
            <a:off x="3511043" y="5428297"/>
            <a:ext cx="956586" cy="772061"/>
          </a:xfrm>
          <a:custGeom>
            <a:avLst/>
            <a:gdLst>
              <a:gd name="connsiteX0" fmla="*/ 0 w 956586"/>
              <a:gd name="connsiteY0" fmla="*/ 0 h 772061"/>
              <a:gd name="connsiteX1" fmla="*/ 956587 w 956586"/>
              <a:gd name="connsiteY1" fmla="*/ 0 h 772061"/>
              <a:gd name="connsiteX2" fmla="*/ 956587 w 956586"/>
              <a:gd name="connsiteY2" fmla="*/ 772061 h 772061"/>
              <a:gd name="connsiteX3" fmla="*/ 0 w 956586"/>
              <a:gd name="connsiteY3" fmla="*/ 772061 h 772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56586" h="772061">
                <a:moveTo>
                  <a:pt x="0" y="0"/>
                </a:moveTo>
                <a:lnTo>
                  <a:pt x="956587" y="0"/>
                </a:lnTo>
                <a:lnTo>
                  <a:pt x="956587" y="772061"/>
                </a:lnTo>
                <a:lnTo>
                  <a:pt x="0" y="772061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11232" cap="flat">
            <a:solidFill>
              <a:srgbClr val="D4C9C6"/>
            </a:solidFill>
            <a:prstDash val="solid"/>
            <a:miter/>
          </a:ln>
        </p:spPr>
        <p:txBody>
          <a:bodyPr rtlCol="0" anchor="ctr"/>
          <a:lstStyle/>
          <a:p>
            <a:pPr lvl="0" algn="ctr">
              <a:spcAft>
                <a:spcPts val="300"/>
              </a:spcAft>
            </a:pPr>
            <a:r>
              <a:rPr lang="en-GB" sz="800" b="1" dirty="0">
                <a:solidFill>
                  <a:srgbClr val="002060"/>
                </a:solidFill>
                <a:latin typeface="Calibri Light" panose="020F0302020204030204" pitchFamily="34" charset="0"/>
                <a:ea typeface="Roboto" panose="02000000000000000000" pitchFamily="2" charset="0"/>
                <a:cs typeface="Calibri Light" panose="020F0302020204030204" pitchFamily="34" charset="0"/>
              </a:rPr>
              <a:t>Evolution and Inheritance </a:t>
            </a:r>
          </a:p>
        </p:txBody>
      </p:sp>
      <p:sp>
        <p:nvSpPr>
          <p:cNvPr id="165" name="Freeform: Shape 164">
            <a:extLst>
              <a:ext uri="{FF2B5EF4-FFF2-40B4-BE49-F238E27FC236}">
                <a16:creationId xmlns:a16="http://schemas.microsoft.com/office/drawing/2014/main" id="{093747A4-E455-C6FB-46E4-41611E21732D}"/>
              </a:ext>
            </a:extLst>
          </p:cNvPr>
          <p:cNvSpPr/>
          <p:nvPr/>
        </p:nvSpPr>
        <p:spPr>
          <a:xfrm>
            <a:off x="2505230" y="5414744"/>
            <a:ext cx="947478" cy="768237"/>
          </a:xfrm>
          <a:custGeom>
            <a:avLst/>
            <a:gdLst>
              <a:gd name="connsiteX0" fmla="*/ 0 w 947478"/>
              <a:gd name="connsiteY0" fmla="*/ 0 h 768237"/>
              <a:gd name="connsiteX1" fmla="*/ 947479 w 947478"/>
              <a:gd name="connsiteY1" fmla="*/ 0 h 768237"/>
              <a:gd name="connsiteX2" fmla="*/ 947479 w 947478"/>
              <a:gd name="connsiteY2" fmla="*/ 768238 h 768237"/>
              <a:gd name="connsiteX3" fmla="*/ 0 w 947478"/>
              <a:gd name="connsiteY3" fmla="*/ 768238 h 7682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47478" h="768237">
                <a:moveTo>
                  <a:pt x="0" y="0"/>
                </a:moveTo>
                <a:lnTo>
                  <a:pt x="947479" y="0"/>
                </a:lnTo>
                <a:lnTo>
                  <a:pt x="947479" y="768238"/>
                </a:lnTo>
                <a:lnTo>
                  <a:pt x="0" y="768238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11232" cap="flat">
            <a:solidFill>
              <a:srgbClr val="D4C9C6"/>
            </a:solidFill>
            <a:prstDash val="solid"/>
            <a:miter/>
          </a:ln>
        </p:spPr>
        <p:txBody>
          <a:bodyPr rtlCol="0" anchor="ctr"/>
          <a:lstStyle/>
          <a:p>
            <a:pPr algn="ctr"/>
            <a:r>
              <a:rPr lang="en-GB" sz="800" dirty="0">
                <a:solidFill>
                  <a:srgbClr val="002060"/>
                </a:solidFill>
                <a:latin typeface="Calibri Light" panose="020F0302020204030204" pitchFamily="34" charset="0"/>
                <a:ea typeface="Roboto" panose="02000000000000000000" pitchFamily="2" charset="0"/>
                <a:cs typeface="Calibri Light" panose="020F0302020204030204" pitchFamily="34" charset="0"/>
              </a:rPr>
              <a:t>How has life evolved?</a:t>
            </a:r>
            <a:endParaRPr lang="en-GB" sz="800" dirty="0">
              <a:solidFill>
                <a:srgbClr val="002060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grpSp>
        <p:nvGrpSpPr>
          <p:cNvPr id="171" name="Graphic 118">
            <a:extLst>
              <a:ext uri="{FF2B5EF4-FFF2-40B4-BE49-F238E27FC236}">
                <a16:creationId xmlns:a16="http://schemas.microsoft.com/office/drawing/2014/main" id="{7D4132D4-7D5A-9B97-4B75-F2C396B16725}"/>
              </a:ext>
            </a:extLst>
          </p:cNvPr>
          <p:cNvGrpSpPr/>
          <p:nvPr/>
        </p:nvGrpSpPr>
        <p:grpSpPr>
          <a:xfrm rot="10800000">
            <a:off x="1274844" y="5412494"/>
            <a:ext cx="1176296" cy="772735"/>
            <a:chOff x="3476524" y="8701511"/>
            <a:chExt cx="959510" cy="772735"/>
          </a:xfrm>
          <a:solidFill>
            <a:srgbClr val="0070C0"/>
          </a:solidFill>
        </p:grpSpPr>
        <p:sp>
          <p:nvSpPr>
            <p:cNvPr id="172" name="Freeform: Shape 171">
              <a:extLst>
                <a:ext uri="{FF2B5EF4-FFF2-40B4-BE49-F238E27FC236}">
                  <a16:creationId xmlns:a16="http://schemas.microsoft.com/office/drawing/2014/main" id="{F4CBA7B7-55F7-D17A-0A13-8E3025FCBEDF}"/>
                </a:ext>
              </a:extLst>
            </p:cNvPr>
            <p:cNvSpPr/>
            <p:nvPr/>
          </p:nvSpPr>
          <p:spPr>
            <a:xfrm>
              <a:off x="3476524" y="8701511"/>
              <a:ext cx="635550" cy="772173"/>
            </a:xfrm>
            <a:custGeom>
              <a:avLst/>
              <a:gdLst>
                <a:gd name="connsiteX0" fmla="*/ 0 w 635550"/>
                <a:gd name="connsiteY0" fmla="*/ 0 h 772173"/>
                <a:gd name="connsiteX1" fmla="*/ 0 w 635550"/>
                <a:gd name="connsiteY1" fmla="*/ 772173 h 772173"/>
                <a:gd name="connsiteX2" fmla="*/ 635550 w 635550"/>
                <a:gd name="connsiteY2" fmla="*/ 772173 h 772173"/>
                <a:gd name="connsiteX3" fmla="*/ 635550 w 635550"/>
                <a:gd name="connsiteY3" fmla="*/ 3935 h 772173"/>
                <a:gd name="connsiteX4" fmla="*/ 0 w 635550"/>
                <a:gd name="connsiteY4" fmla="*/ 0 h 7721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5550" h="772173">
                  <a:moveTo>
                    <a:pt x="0" y="0"/>
                  </a:moveTo>
                  <a:lnTo>
                    <a:pt x="0" y="772173"/>
                  </a:lnTo>
                  <a:lnTo>
                    <a:pt x="635550" y="772173"/>
                  </a:lnTo>
                  <a:lnTo>
                    <a:pt x="635550" y="393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123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>
                <a:latin typeface="+mj-lt"/>
              </a:endParaRPr>
            </a:p>
          </p:txBody>
        </p:sp>
        <p:sp>
          <p:nvSpPr>
            <p:cNvPr id="173" name="Freeform: Shape 172">
              <a:extLst>
                <a:ext uri="{FF2B5EF4-FFF2-40B4-BE49-F238E27FC236}">
                  <a16:creationId xmlns:a16="http://schemas.microsoft.com/office/drawing/2014/main" id="{4B017140-B108-06C1-2406-0D3D28A0086E}"/>
                </a:ext>
              </a:extLst>
            </p:cNvPr>
            <p:cNvSpPr/>
            <p:nvPr/>
          </p:nvSpPr>
          <p:spPr>
            <a:xfrm>
              <a:off x="4110838" y="8705221"/>
              <a:ext cx="325196" cy="769025"/>
            </a:xfrm>
            <a:custGeom>
              <a:avLst/>
              <a:gdLst>
                <a:gd name="connsiteX0" fmla="*/ 0 w 325196"/>
                <a:gd name="connsiteY0" fmla="*/ 104013 h 769025"/>
                <a:gd name="connsiteX1" fmla="*/ 0 w 325196"/>
                <a:gd name="connsiteY1" fmla="*/ 103227 h 769025"/>
                <a:gd name="connsiteX2" fmla="*/ 0 w 325196"/>
                <a:gd name="connsiteY2" fmla="*/ 666024 h 769025"/>
                <a:gd name="connsiteX3" fmla="*/ 0 w 325196"/>
                <a:gd name="connsiteY3" fmla="*/ 769025 h 769025"/>
                <a:gd name="connsiteX4" fmla="*/ 162711 w 325196"/>
                <a:gd name="connsiteY4" fmla="*/ 576516 h 769025"/>
                <a:gd name="connsiteX5" fmla="*/ 325197 w 325196"/>
                <a:gd name="connsiteY5" fmla="*/ 384007 h 769025"/>
                <a:gd name="connsiteX6" fmla="*/ 162711 w 325196"/>
                <a:gd name="connsiteY6" fmla="*/ 191498 h 769025"/>
                <a:gd name="connsiteX7" fmla="*/ 0 w 325196"/>
                <a:gd name="connsiteY7" fmla="*/ 0 h 769025"/>
                <a:gd name="connsiteX8" fmla="*/ 0 w 325196"/>
                <a:gd name="connsiteY8" fmla="*/ 103227 h 769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25196" h="769025">
                  <a:moveTo>
                    <a:pt x="0" y="104013"/>
                  </a:moveTo>
                  <a:lnTo>
                    <a:pt x="0" y="103227"/>
                  </a:lnTo>
                  <a:lnTo>
                    <a:pt x="0" y="666024"/>
                  </a:lnTo>
                  <a:lnTo>
                    <a:pt x="0" y="769025"/>
                  </a:lnTo>
                  <a:lnTo>
                    <a:pt x="162711" y="576516"/>
                  </a:lnTo>
                  <a:lnTo>
                    <a:pt x="325197" y="384007"/>
                  </a:lnTo>
                  <a:lnTo>
                    <a:pt x="162711" y="191498"/>
                  </a:lnTo>
                  <a:lnTo>
                    <a:pt x="0" y="0"/>
                  </a:lnTo>
                  <a:lnTo>
                    <a:pt x="0" y="103227"/>
                  </a:lnTo>
                </a:path>
              </a:pathLst>
            </a:custGeom>
            <a:grpFill/>
            <a:ln w="1123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>
                <a:latin typeface="+mj-lt"/>
              </a:endParaRPr>
            </a:p>
          </p:txBody>
        </p:sp>
      </p:grpSp>
      <p:sp>
        <p:nvSpPr>
          <p:cNvPr id="62" name="TextBox 61">
            <a:extLst>
              <a:ext uri="{FF2B5EF4-FFF2-40B4-BE49-F238E27FC236}">
                <a16:creationId xmlns:a16="http://schemas.microsoft.com/office/drawing/2014/main" id="{48AF9B3F-EB19-8D69-5CFB-05C82BE1D9CA}"/>
              </a:ext>
            </a:extLst>
          </p:cNvPr>
          <p:cNvSpPr txBox="1"/>
          <p:nvPr/>
        </p:nvSpPr>
        <p:spPr>
          <a:xfrm>
            <a:off x="2614152" y="1251148"/>
            <a:ext cx="6912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spc="0" baseline="0">
                <a:ln w="1569" cap="flat">
                  <a:solidFill>
                    <a:srgbClr val="FFFFFF"/>
                  </a:solidFill>
                  <a:miter/>
                </a:ln>
                <a:solidFill>
                  <a:srgbClr val="FFFFFF"/>
                </a:solidFill>
                <a:latin typeface="+mj-lt"/>
                <a:sym typeface="United Curriculum"/>
                <a:rtl val="0"/>
              </a:rPr>
              <a:t>N 3-4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850144CB-6D60-C2FB-3F3C-12501C1DCBAA}"/>
              </a:ext>
            </a:extLst>
          </p:cNvPr>
          <p:cNvSpPr txBox="1"/>
          <p:nvPr/>
        </p:nvSpPr>
        <p:spPr>
          <a:xfrm>
            <a:off x="729325" y="3344985"/>
            <a:ext cx="7016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spc="0" baseline="0" dirty="0">
                <a:ln w="1569" cap="flat">
                  <a:solidFill>
                    <a:srgbClr val="FFFFFF"/>
                  </a:solidFill>
                  <a:miter/>
                </a:ln>
                <a:solidFill>
                  <a:srgbClr val="FFFFFF"/>
                </a:solidFill>
                <a:latin typeface="+mj-lt"/>
                <a:sym typeface="United Curriculum"/>
                <a:rtl val="0"/>
              </a:rPr>
              <a:t>Year</a:t>
            </a:r>
          </a:p>
          <a:p>
            <a:pPr algn="ctr"/>
            <a:r>
              <a:rPr lang="en-GB" sz="1600" dirty="0">
                <a:ln w="1569" cap="flat">
                  <a:solidFill>
                    <a:srgbClr val="FFFFFF"/>
                  </a:solidFill>
                  <a:miter/>
                </a:ln>
                <a:solidFill>
                  <a:srgbClr val="FFFFFF"/>
                </a:solidFill>
                <a:latin typeface="+mj-lt"/>
                <a:sym typeface="United Curriculum"/>
                <a:rtl val="0"/>
              </a:rPr>
              <a:t>6</a:t>
            </a:r>
            <a:endParaRPr lang="en-GB" sz="1600" spc="0" baseline="0" dirty="0">
              <a:ln w="1569" cap="flat">
                <a:solidFill>
                  <a:srgbClr val="FFFFFF"/>
                </a:solidFill>
                <a:miter/>
              </a:ln>
              <a:solidFill>
                <a:srgbClr val="FFFFFF"/>
              </a:solidFill>
              <a:latin typeface="+mj-lt"/>
              <a:sym typeface="United Curriculum"/>
              <a:rtl val="0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988E3EF3-1243-8088-5460-30761DE69396}"/>
              </a:ext>
            </a:extLst>
          </p:cNvPr>
          <p:cNvSpPr txBox="1"/>
          <p:nvPr/>
        </p:nvSpPr>
        <p:spPr>
          <a:xfrm>
            <a:off x="4628989" y="6614355"/>
            <a:ext cx="6351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>
                <a:ln w="1569" cap="flat">
                  <a:solidFill>
                    <a:srgbClr val="FFFFFF"/>
                  </a:solidFill>
                  <a:miter/>
                </a:ln>
                <a:solidFill>
                  <a:srgbClr val="FFFFFF"/>
                </a:solidFill>
                <a:latin typeface="+mj-lt"/>
                <a:sym typeface="ABeeZee"/>
                <a:rtl val="0"/>
              </a:rPr>
              <a:t>Ye</a:t>
            </a:r>
            <a:r>
              <a:rPr lang="en-GB" sz="1600" spc="0" baseline="0">
                <a:ln w="1569" cap="flat">
                  <a:solidFill>
                    <a:srgbClr val="FFFFFF"/>
                  </a:solidFill>
                  <a:miter/>
                </a:ln>
                <a:solidFill>
                  <a:srgbClr val="FFFFFF"/>
                </a:solidFill>
                <a:latin typeface="+mj-lt"/>
                <a:sym typeface="ABeeZee"/>
                <a:rtl val="0"/>
              </a:rPr>
              <a:t>ar</a:t>
            </a:r>
          </a:p>
          <a:p>
            <a:pPr algn="ctr"/>
            <a:r>
              <a:rPr lang="en-GB" sz="1600" spc="0" baseline="0">
                <a:ln w="1569" cap="flat">
                  <a:solidFill>
                    <a:srgbClr val="FFFFFF"/>
                  </a:solidFill>
                  <a:miter/>
                </a:ln>
                <a:solidFill>
                  <a:srgbClr val="FFFFFF"/>
                </a:solidFill>
                <a:latin typeface="+mj-lt"/>
                <a:sym typeface="ABeeZee"/>
                <a:rtl val="0"/>
              </a:rPr>
              <a:t>5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4FE472FA-4F44-C262-9511-BEFFCB1A0ADE}"/>
              </a:ext>
            </a:extLst>
          </p:cNvPr>
          <p:cNvSpPr txBox="1"/>
          <p:nvPr/>
        </p:nvSpPr>
        <p:spPr>
          <a:xfrm>
            <a:off x="1843916" y="1198514"/>
            <a:ext cx="3064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spc="0" baseline="0">
                <a:ln w="1569" cap="flat">
                  <a:solidFill>
                    <a:srgbClr val="FFFFFF"/>
                  </a:solidFill>
                  <a:miter/>
                </a:ln>
                <a:solidFill>
                  <a:srgbClr val="FFFFFF"/>
                </a:solidFill>
                <a:latin typeface="+mj-lt"/>
                <a:sym typeface="United Curriculum"/>
                <a:rtl val="0"/>
              </a:rPr>
              <a:t>R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A0B9E2C9-47AA-41FD-B191-6DB2131A342F}"/>
              </a:ext>
            </a:extLst>
          </p:cNvPr>
          <p:cNvSpPr txBox="1"/>
          <p:nvPr/>
        </p:nvSpPr>
        <p:spPr>
          <a:xfrm>
            <a:off x="3520255" y="8772760"/>
            <a:ext cx="9263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spc="0" baseline="0">
                <a:ln w="1569" cap="flat">
                  <a:solidFill>
                    <a:srgbClr val="FFFFFF"/>
                  </a:solidFill>
                  <a:miter/>
                </a:ln>
                <a:solidFill>
                  <a:srgbClr val="FFFFFF"/>
                </a:solidFill>
                <a:latin typeface="+mj-lt"/>
                <a:sym typeface="ABeeZee"/>
                <a:rtl val="0"/>
              </a:rPr>
              <a:t>Key Stage 3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754CAE13-EC94-6CAF-D168-41F2E3373DEE}"/>
              </a:ext>
            </a:extLst>
          </p:cNvPr>
          <p:cNvSpPr txBox="1"/>
          <p:nvPr/>
        </p:nvSpPr>
        <p:spPr>
          <a:xfrm>
            <a:off x="1448719" y="3327285"/>
            <a:ext cx="925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</a:pPr>
            <a:endParaRPr lang="en-GB" sz="800" i="0">
              <a:solidFill>
                <a:schemeClr val="tx1"/>
              </a:solidFill>
              <a:effectLst/>
              <a:latin typeface="+mj-lt"/>
              <a:ea typeface="Roboto" panose="02000000000000000000" pitchFamily="2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0F16F1A-78EF-429E-A474-EB136408DB8B}"/>
              </a:ext>
            </a:extLst>
          </p:cNvPr>
          <p:cNvSpPr txBox="1"/>
          <p:nvPr/>
        </p:nvSpPr>
        <p:spPr>
          <a:xfrm>
            <a:off x="2445507" y="6539935"/>
            <a:ext cx="102647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defTabSz="914400"/>
            <a:r>
              <a:rPr lang="en-GB" sz="800" dirty="0">
                <a:solidFill>
                  <a:prstClr val="black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endParaRPr lang="en-GB" sz="800" dirty="0">
              <a:solidFill>
                <a:srgbClr val="002060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F2240D0-13E9-4209-A3B5-AE81D0646B44}"/>
              </a:ext>
            </a:extLst>
          </p:cNvPr>
          <p:cNvSpPr txBox="1"/>
          <p:nvPr/>
        </p:nvSpPr>
        <p:spPr>
          <a:xfrm>
            <a:off x="266595" y="216460"/>
            <a:ext cx="50064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rgbClr val="002060"/>
                </a:solidFill>
              </a:rPr>
              <a:t>Our Science Curriculum </a:t>
            </a:r>
            <a:r>
              <a:rPr lang="en-GB" sz="1050" dirty="0">
                <a:solidFill>
                  <a:srgbClr val="002060"/>
                </a:solidFill>
              </a:rPr>
              <a:t>Page 2</a:t>
            </a:r>
          </a:p>
        </p:txBody>
      </p:sp>
      <p:sp>
        <p:nvSpPr>
          <p:cNvPr id="17" name="Freeform: Shape 138">
            <a:extLst>
              <a:ext uri="{FF2B5EF4-FFF2-40B4-BE49-F238E27FC236}">
                <a16:creationId xmlns:a16="http://schemas.microsoft.com/office/drawing/2014/main" id="{16C159C9-7E0C-E0E1-171B-F92C52CCE85D}"/>
              </a:ext>
            </a:extLst>
          </p:cNvPr>
          <p:cNvSpPr/>
          <p:nvPr/>
        </p:nvSpPr>
        <p:spPr>
          <a:xfrm>
            <a:off x="1462493" y="4331371"/>
            <a:ext cx="952955" cy="772061"/>
          </a:xfrm>
          <a:custGeom>
            <a:avLst/>
            <a:gdLst>
              <a:gd name="connsiteX0" fmla="*/ 0 w 956586"/>
              <a:gd name="connsiteY0" fmla="*/ 0 h 772061"/>
              <a:gd name="connsiteX1" fmla="*/ 956587 w 956586"/>
              <a:gd name="connsiteY1" fmla="*/ 0 h 772061"/>
              <a:gd name="connsiteX2" fmla="*/ 956587 w 956586"/>
              <a:gd name="connsiteY2" fmla="*/ 772061 h 772061"/>
              <a:gd name="connsiteX3" fmla="*/ 0 w 956586"/>
              <a:gd name="connsiteY3" fmla="*/ 772061 h 772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56586" h="772061">
                <a:moveTo>
                  <a:pt x="0" y="0"/>
                </a:moveTo>
                <a:lnTo>
                  <a:pt x="956587" y="0"/>
                </a:lnTo>
                <a:lnTo>
                  <a:pt x="956587" y="772061"/>
                </a:lnTo>
                <a:lnTo>
                  <a:pt x="0" y="772061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11232" cap="flat">
            <a:solidFill>
              <a:srgbClr val="D4C9C6"/>
            </a:solidFill>
            <a:prstDash val="solid"/>
            <a:miter/>
          </a:ln>
        </p:spPr>
        <p:txBody>
          <a:bodyPr rtlCol="0" anchor="ctr"/>
          <a:lstStyle/>
          <a:p>
            <a:pPr algn="ctr"/>
            <a:r>
              <a:rPr lang="en-GB" sz="800" b="1" dirty="0">
                <a:solidFill>
                  <a:srgbClr val="00206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Animals, Including Humans</a:t>
            </a:r>
          </a:p>
        </p:txBody>
      </p:sp>
      <p:sp>
        <p:nvSpPr>
          <p:cNvPr id="18" name="Freeform: Shape 153">
            <a:extLst>
              <a:ext uri="{FF2B5EF4-FFF2-40B4-BE49-F238E27FC236}">
                <a16:creationId xmlns:a16="http://schemas.microsoft.com/office/drawing/2014/main" id="{248B02CE-6F10-412B-4D7F-7DBA7B95E7D3}"/>
              </a:ext>
            </a:extLst>
          </p:cNvPr>
          <p:cNvSpPr/>
          <p:nvPr/>
        </p:nvSpPr>
        <p:spPr>
          <a:xfrm>
            <a:off x="4541622" y="5424422"/>
            <a:ext cx="947478" cy="768237"/>
          </a:xfrm>
          <a:custGeom>
            <a:avLst/>
            <a:gdLst>
              <a:gd name="connsiteX0" fmla="*/ 0 w 947478"/>
              <a:gd name="connsiteY0" fmla="*/ 0 h 768237"/>
              <a:gd name="connsiteX1" fmla="*/ 947479 w 947478"/>
              <a:gd name="connsiteY1" fmla="*/ 0 h 768237"/>
              <a:gd name="connsiteX2" fmla="*/ 947479 w 947478"/>
              <a:gd name="connsiteY2" fmla="*/ 768238 h 768237"/>
              <a:gd name="connsiteX3" fmla="*/ 0 w 947478"/>
              <a:gd name="connsiteY3" fmla="*/ 768238 h 7682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47478" h="768237">
                <a:moveTo>
                  <a:pt x="0" y="0"/>
                </a:moveTo>
                <a:lnTo>
                  <a:pt x="947479" y="0"/>
                </a:lnTo>
                <a:lnTo>
                  <a:pt x="947479" y="768238"/>
                </a:lnTo>
                <a:lnTo>
                  <a:pt x="0" y="768238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11232" cap="flat">
            <a:solidFill>
              <a:srgbClr val="D4C9C6"/>
            </a:solidFill>
            <a:prstDash val="solid"/>
            <a:miter/>
          </a:ln>
        </p:spPr>
        <p:txBody>
          <a:bodyPr rtlCol="0" anchor="ctr"/>
          <a:lstStyle/>
          <a:p>
            <a:pPr lvl="0" algn="ctr" defTabSz="914400"/>
            <a:r>
              <a:rPr lang="en-GB" sz="800" dirty="0">
                <a:solidFill>
                  <a:srgbClr val="002060"/>
                </a:solidFill>
                <a:latin typeface="Calibri Light" panose="020F0302020204030204" pitchFamily="34" charset="0"/>
                <a:ea typeface="Roboto" panose="02000000000000000000" pitchFamily="2" charset="0"/>
                <a:cs typeface="Calibri Light" panose="020F0302020204030204" pitchFamily="34" charset="0"/>
              </a:rPr>
              <a:t>How can animals be classified?</a:t>
            </a:r>
            <a:endParaRPr lang="en-GB" sz="800" b="1" dirty="0">
              <a:solidFill>
                <a:srgbClr val="002060"/>
              </a:solidFill>
              <a:latin typeface="Arial Rounded MT Bold" panose="020F07040305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27" name="Freeform: Shape 121">
            <a:extLst>
              <a:ext uri="{FF2B5EF4-FFF2-40B4-BE49-F238E27FC236}">
                <a16:creationId xmlns:a16="http://schemas.microsoft.com/office/drawing/2014/main" id="{4E4C3630-767C-4CB6-6256-F9A870309385}"/>
              </a:ext>
            </a:extLst>
          </p:cNvPr>
          <p:cNvSpPr/>
          <p:nvPr/>
        </p:nvSpPr>
        <p:spPr>
          <a:xfrm>
            <a:off x="4217119" y="1024757"/>
            <a:ext cx="1004333" cy="772061"/>
          </a:xfrm>
          <a:custGeom>
            <a:avLst/>
            <a:gdLst>
              <a:gd name="connsiteX0" fmla="*/ 0 w 956586"/>
              <a:gd name="connsiteY0" fmla="*/ 0 h 772061"/>
              <a:gd name="connsiteX1" fmla="*/ 956587 w 956586"/>
              <a:gd name="connsiteY1" fmla="*/ 0 h 772061"/>
              <a:gd name="connsiteX2" fmla="*/ 956587 w 956586"/>
              <a:gd name="connsiteY2" fmla="*/ 772061 h 772061"/>
              <a:gd name="connsiteX3" fmla="*/ 0 w 956586"/>
              <a:gd name="connsiteY3" fmla="*/ 772061 h 772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56586" h="772061">
                <a:moveTo>
                  <a:pt x="0" y="0"/>
                </a:moveTo>
                <a:lnTo>
                  <a:pt x="956587" y="0"/>
                </a:lnTo>
                <a:lnTo>
                  <a:pt x="956587" y="772061"/>
                </a:lnTo>
                <a:lnTo>
                  <a:pt x="0" y="772061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11232" cap="flat">
            <a:solidFill>
              <a:srgbClr val="D4C9C6"/>
            </a:solidFill>
            <a:prstDash val="solid"/>
            <a:miter/>
          </a:ln>
        </p:spPr>
        <p:txBody>
          <a:bodyPr lIns="91440" tIns="45720" rIns="91440" bIns="45720" rtlCol="0" anchor="ctr"/>
          <a:lstStyle/>
          <a:p>
            <a:pPr algn="ctr"/>
            <a:r>
              <a:rPr lang="en-GB" sz="800" dirty="0">
                <a:solidFill>
                  <a:srgbClr val="002060"/>
                </a:solidFill>
                <a:latin typeface="Calibri Light" panose="020F0302020204030204" pitchFamily="34" charset="0"/>
                <a:ea typeface="Calibri"/>
                <a:cs typeface="Calibri Light" panose="020F0302020204030204" pitchFamily="34" charset="0"/>
              </a:rPr>
              <a:t>What are the parts of the digestive system and how does it work?​</a:t>
            </a:r>
          </a:p>
          <a:p>
            <a:pPr algn="ctr"/>
            <a:r>
              <a:rPr lang="en-GB" sz="800" dirty="0">
                <a:solidFill>
                  <a:srgbClr val="002060"/>
                </a:solidFill>
                <a:latin typeface="Calibri Light" panose="020F0302020204030204" pitchFamily="34" charset="0"/>
                <a:ea typeface="Calibri"/>
                <a:cs typeface="Calibri Light" panose="020F0302020204030204" pitchFamily="34" charset="0"/>
              </a:rPr>
              <a:t>What is a food chain?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FD6B8DD7-914E-36AA-5117-0642A1ABA9BD}"/>
              </a:ext>
            </a:extLst>
          </p:cNvPr>
          <p:cNvSpPr txBox="1"/>
          <p:nvPr/>
        </p:nvSpPr>
        <p:spPr>
          <a:xfrm>
            <a:off x="1693225" y="5619549"/>
            <a:ext cx="649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solidFill>
                  <a:schemeClr val="bg1"/>
                </a:solidFill>
              </a:rPr>
              <a:t>KS3</a:t>
            </a:r>
          </a:p>
        </p:txBody>
      </p:sp>
      <p:sp>
        <p:nvSpPr>
          <p:cNvPr id="95" name="Freeform: Shape 121">
            <a:extLst>
              <a:ext uri="{FF2B5EF4-FFF2-40B4-BE49-F238E27FC236}">
                <a16:creationId xmlns:a16="http://schemas.microsoft.com/office/drawing/2014/main" id="{5BB29958-12D5-4FBF-9B5F-ECF5BF39AD09}"/>
              </a:ext>
            </a:extLst>
          </p:cNvPr>
          <p:cNvSpPr/>
          <p:nvPr/>
        </p:nvSpPr>
        <p:spPr>
          <a:xfrm>
            <a:off x="3275671" y="1034394"/>
            <a:ext cx="902308" cy="772061"/>
          </a:xfrm>
          <a:custGeom>
            <a:avLst/>
            <a:gdLst>
              <a:gd name="connsiteX0" fmla="*/ 0 w 956586"/>
              <a:gd name="connsiteY0" fmla="*/ 0 h 772061"/>
              <a:gd name="connsiteX1" fmla="*/ 956587 w 956586"/>
              <a:gd name="connsiteY1" fmla="*/ 0 h 772061"/>
              <a:gd name="connsiteX2" fmla="*/ 956587 w 956586"/>
              <a:gd name="connsiteY2" fmla="*/ 772061 h 772061"/>
              <a:gd name="connsiteX3" fmla="*/ 0 w 956586"/>
              <a:gd name="connsiteY3" fmla="*/ 772061 h 772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56586" h="772061">
                <a:moveTo>
                  <a:pt x="0" y="0"/>
                </a:moveTo>
                <a:lnTo>
                  <a:pt x="956587" y="0"/>
                </a:lnTo>
                <a:lnTo>
                  <a:pt x="956587" y="772061"/>
                </a:lnTo>
                <a:lnTo>
                  <a:pt x="0" y="772061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11232" cap="flat">
            <a:solidFill>
              <a:srgbClr val="D4C9C6"/>
            </a:solidFill>
            <a:prstDash val="solid"/>
            <a:miter/>
          </a:ln>
        </p:spPr>
        <p:txBody>
          <a:bodyPr lIns="91440" tIns="45720" rIns="91440" bIns="45720" rtlCol="0" anchor="ctr"/>
          <a:lstStyle/>
          <a:p>
            <a:pPr algn="ctr"/>
            <a:r>
              <a:rPr lang="en-GB" sz="800" b="1" dirty="0">
                <a:solidFill>
                  <a:srgbClr val="002060"/>
                </a:solidFill>
                <a:latin typeface="Calibri Light" panose="020F0302020204030204" pitchFamily="34" charset="0"/>
                <a:ea typeface="Calibri"/>
                <a:cs typeface="Calibri Light" panose="020F0302020204030204" pitchFamily="34" charset="0"/>
              </a:rPr>
              <a:t>Electricity</a:t>
            </a:r>
            <a:r>
              <a:rPr lang="en-GB" sz="800" dirty="0">
                <a:solidFill>
                  <a:srgbClr val="002060"/>
                </a:solidFill>
                <a:latin typeface="Calibri Light" panose="020F0302020204030204" pitchFamily="34" charset="0"/>
                <a:ea typeface="Calibri"/>
                <a:cs typeface="Calibri Light" panose="020F0302020204030204" pitchFamily="34" charset="0"/>
              </a:rPr>
              <a:t>  </a:t>
            </a:r>
          </a:p>
        </p:txBody>
      </p:sp>
      <p:sp>
        <p:nvSpPr>
          <p:cNvPr id="96" name="Freeform: Shape 121">
            <a:extLst>
              <a:ext uri="{FF2B5EF4-FFF2-40B4-BE49-F238E27FC236}">
                <a16:creationId xmlns:a16="http://schemas.microsoft.com/office/drawing/2014/main" id="{2392E5ED-5CCB-4938-A4C6-EA23A0D9EFD9}"/>
              </a:ext>
            </a:extLst>
          </p:cNvPr>
          <p:cNvSpPr/>
          <p:nvPr/>
        </p:nvSpPr>
        <p:spPr>
          <a:xfrm>
            <a:off x="2342353" y="1034397"/>
            <a:ext cx="894178" cy="772061"/>
          </a:xfrm>
          <a:custGeom>
            <a:avLst/>
            <a:gdLst>
              <a:gd name="connsiteX0" fmla="*/ 0 w 956586"/>
              <a:gd name="connsiteY0" fmla="*/ 0 h 772061"/>
              <a:gd name="connsiteX1" fmla="*/ 956587 w 956586"/>
              <a:gd name="connsiteY1" fmla="*/ 0 h 772061"/>
              <a:gd name="connsiteX2" fmla="*/ 956587 w 956586"/>
              <a:gd name="connsiteY2" fmla="*/ 772061 h 772061"/>
              <a:gd name="connsiteX3" fmla="*/ 0 w 956586"/>
              <a:gd name="connsiteY3" fmla="*/ 772061 h 772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56586" h="772061">
                <a:moveTo>
                  <a:pt x="0" y="0"/>
                </a:moveTo>
                <a:lnTo>
                  <a:pt x="956587" y="0"/>
                </a:lnTo>
                <a:lnTo>
                  <a:pt x="956587" y="772061"/>
                </a:lnTo>
                <a:lnTo>
                  <a:pt x="0" y="772061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11232" cap="flat">
            <a:solidFill>
              <a:srgbClr val="D4C9C6"/>
            </a:solidFill>
            <a:prstDash val="solid"/>
            <a:miter/>
          </a:ln>
        </p:spPr>
        <p:txBody>
          <a:bodyPr lIns="91440" tIns="45720" rIns="91440" bIns="45720" rtlCol="0" anchor="ctr"/>
          <a:lstStyle/>
          <a:p>
            <a:pPr algn="ctr"/>
            <a:r>
              <a:rPr lang="en-GB" sz="800" dirty="0">
                <a:solidFill>
                  <a:srgbClr val="002060"/>
                </a:solidFill>
                <a:latin typeface="Calibri Light" panose="020F0302020204030204" pitchFamily="34" charset="0"/>
                <a:ea typeface="Calibri"/>
                <a:cs typeface="Calibri Light" panose="020F0302020204030204" pitchFamily="34" charset="0"/>
              </a:rPr>
              <a:t>What makes an electrical circuit?</a:t>
            </a:r>
            <a:endParaRPr lang="en-GB" sz="800" dirty="0">
              <a:solidFill>
                <a:srgbClr val="002060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97" name="Freeform: Shape 121">
            <a:extLst>
              <a:ext uri="{FF2B5EF4-FFF2-40B4-BE49-F238E27FC236}">
                <a16:creationId xmlns:a16="http://schemas.microsoft.com/office/drawing/2014/main" id="{8C636503-36E5-4A8F-B466-3BBE61B74B78}"/>
              </a:ext>
            </a:extLst>
          </p:cNvPr>
          <p:cNvSpPr/>
          <p:nvPr/>
        </p:nvSpPr>
        <p:spPr>
          <a:xfrm>
            <a:off x="1409036" y="1036031"/>
            <a:ext cx="894178" cy="787043"/>
          </a:xfrm>
          <a:custGeom>
            <a:avLst/>
            <a:gdLst>
              <a:gd name="connsiteX0" fmla="*/ 0 w 956586"/>
              <a:gd name="connsiteY0" fmla="*/ 0 h 772061"/>
              <a:gd name="connsiteX1" fmla="*/ 956587 w 956586"/>
              <a:gd name="connsiteY1" fmla="*/ 0 h 772061"/>
              <a:gd name="connsiteX2" fmla="*/ 956587 w 956586"/>
              <a:gd name="connsiteY2" fmla="*/ 772061 h 772061"/>
              <a:gd name="connsiteX3" fmla="*/ 0 w 956586"/>
              <a:gd name="connsiteY3" fmla="*/ 772061 h 772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56586" h="772061">
                <a:moveTo>
                  <a:pt x="0" y="0"/>
                </a:moveTo>
                <a:lnTo>
                  <a:pt x="956587" y="0"/>
                </a:lnTo>
                <a:lnTo>
                  <a:pt x="956587" y="772061"/>
                </a:lnTo>
                <a:lnTo>
                  <a:pt x="0" y="772061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11232" cap="flat">
            <a:solidFill>
              <a:srgbClr val="D4C9C6"/>
            </a:solidFill>
            <a:prstDash val="solid"/>
            <a:miter/>
          </a:ln>
        </p:spPr>
        <p:txBody>
          <a:bodyPr lIns="91440" tIns="45720" rIns="91440" bIns="45720" rtlCol="0" anchor="ctr"/>
          <a:lstStyle/>
          <a:p>
            <a:pPr algn="ctr"/>
            <a:r>
              <a:rPr lang="en-GB" sz="800" b="1" dirty="0">
                <a:solidFill>
                  <a:srgbClr val="002060"/>
                </a:solidFill>
                <a:latin typeface="Calibri Light" panose="020F0302020204030204" pitchFamily="34" charset="0"/>
                <a:ea typeface="Calibri"/>
                <a:cs typeface="Calibri Light" panose="020F0302020204030204" pitchFamily="34" charset="0"/>
              </a:rPr>
              <a:t>Sound</a:t>
            </a:r>
          </a:p>
        </p:txBody>
      </p:sp>
      <p:sp>
        <p:nvSpPr>
          <p:cNvPr id="6" name="AutoShape 2" descr="data:image/jpg;base64,%20/9j/4AAQSkZJRgABAQEAYABgAAD/2wBDAAUDBAQEAwUEBAQFBQUGBwwIBwcHBw8LCwkMEQ8SEhEPERETFhwXExQaFRERGCEYGh0dHx8fExciJCIeJBweHx7/2wBDAQUFBQcGBw4ICA4eFBEUHh4eHh4eHh4eHh4eHh4eHh4eHh4eHh4eHh4eHh4eHh4eHh4eHh4eHh4eHh4eHh4eHh7/wAARCADQAN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6dooor4k+ZCiiigAooooAKKKKAENBPFHekNACZNKc0Cg0AHNHOaM0UALmikooAWkJoooAWlFFFABRRRQAUUUUAFFFFABRRRQAUUUUAFFFFABRRRQAUhpaaaACiigUAFFGazdb1e00u3MtzIFAGaEmxpGkaAc14v4k+LDRXDJp53KPWqmifFy4Mype4VSe1dCwtS17GvsJ2PdKSsPw34jsdYt1eCXLHtW2GzWDTT1MmrbjhRSA0uaQgNAozS0AFFFFABRRRQAUUUUAFFFFABRRRQAUUUlAC0UUUAFNNOppoAQ0g4NOHSm+5oGV9Tuo7OzkuHIAQV86fE3xbd6zqT2VszbVbaNp616J8aPEw02zNlG2GlHrXm3wu0GTXNXNxMpYB8mu/DQUI+0kdNGKiudmj4J+GcusWy3N4zoG75q/4t+Ev2S2aeyd3ZRnrXtul2cdlZpDGoAAqxcRLLGyMuQRisni581yXXle58ueEdfvfDeuLFM7hEbBBPFfSfhvVY9V05LhCMsATivFPjH4XFlcNe28eB1OBWh8FfFO0iwnfk4Cgmtq8VVhzxLqRU48yPbxTqahyoNLXnnILS000ooAWiiigAooooAKKKKACiiigAooooAbTec040hoAdnikJ5qjquo2+nwGaZgAB3NeX+I/itb287Q2rfNWkKUp7IuMHLY9dLYHakDrjqK+c9Q+K2uFj5DDHb5ar2/xU8Qq2ZWGP8AdrdYOZr9WkfSo6VW1CdYbZnPAArwuz+Ll4pHntx9Kt6n8UorrT2jDfMRU/VaiewvYSOO+JOoyax4mWEsW2uQK9n+Euhx6do0U+wB5EyeK8K8NeVqXi2OaZuGcnk19PeH/s8enRRRyJgKOhrfFPlgoI0rvliommtKaQfpQeteecpznj3SE1TRZYyoLYNfN1hJLoXjSJeVVJCDX1bdtH5RV2AGO5r5r+K9rDZ+IPtEJXlyeDXdg5XvFnTh5bxPojw3fC+0qG43ZLLWkTXhXhL4jW+maNHbyN8yripbv4ucEQt+lZPCzu7Ih0JXPcCaUMM187XnxY1gg+Sw9vlqOw+K+ub/APSGGP8Adp/U6g/q8j6NL4NLmvFNJ+LKmULct1r0vwz4ks9Zt1aGQbvrWU6M4bozlSlHc6A0Ck7UorIzHUUi0tABRRRQAUHpRRQA3tTX+UE0tNlB8ph3xQB4d8b/ABFcQ3hsY2wCOxrmvAfgefXj9ouAdpPWl+Nkci+KAWyRgV6v8GJIX0IhcZAFek5ezopxO1vkpqxUsvhLo6IC8jE/7tSz/CjRWU4dv++a9GzS1xe3qdzm9rPueO6h8JbQA+UWP4V5x478J/8ACPyY5xjNfU7nCnPQV8/fHm783VViVuNvSurDVpznZs3o1JSlZnm2m2184NzaKxMfcV02ieOtc0mRUkDEA9ya734H6XY/2JdS30MbLgcsKzfidH4dQOLPyBIOyit3VjKbg0aualLlaOk8LfFC1uEVL6TYe+K1tf8AiNpVtEfs8244r5tHmNcEQhs54xT7tbtf+PgOPrSeEhe4nh43PQfEnxO1S7dorZfl9Qa4bU5tRvn+0XSvjrzXSfDxdIN0v9oNGRnncK9N8aaTos3hOe40+KH5EByop88aUlFIfMoOyR5B4H0E69ePbjtXpmm/CWAgGUsPwrifg/d/ZfEJUHhpMV9N2/MKt6issVWnCVkZ16kouyPOLb4T6QAN7tn/AHalm+FOjOhAdgf92vRhxS1x+3qdzn9rPueCeM/hn9htnuLLLBBknFcp4E1m80jxAlu8hClwuM19IeKGRdDu9+Pud6+Xp/3njFfKH/LYdPrXbh5urFqR00pucWpH1bpk3n2kb+oFWlrK8Lqy6TFuznaK1c150tzje4opaQUtIQUUUUAFFFFADaDzxS0h60AeNfHLQWlRr+NCSB6VhfBrxILG6Gnzvgse5r27xHpsepae8Eiggg18y+JtLufDvibz0VlAc4Ir0KElUg4M66TU48rPqqF1ljWRTkEZqSvP/hj4sj1TTo4JJQJFXGCa7xpUji3uwA9TXDODi7M5pRcXYS4bbbyH0U18y/F24E2utz0r1v4g+PLXSreSCCQNIRj5TXz5rl9JrGptK2SzHiu7B0mnzM6cPBp3ZrWXiu9tNPNjZsV3AA4p2j+G9c8QXfmSCTax6kV2vw3+HS3kKXd4qsOCK9m0fSLXTLdY4o1UKPSqq4iMHaO5U60Y/CcD4O+G1paxLJeRB39xW34h+H+k30DCK3VGxwa6a81ewtDiW5iUjsWqOz13Tbptsd1ET/vVxupUb5jnc53ufPfivwDqmkTPNah2XORgVhrr+rWenzafdSMEcY2mvq2e3huoSrBWU15p8Qfh7ZXNrNeQxqHQZ6V1U8UpaTRtCunpI8Z8CTeX4it2U7QZRn86+rtPkWSyiKnPyivkGTzdJ1UhTho2r2L4b/EWNwlneOc8DJq8XSc7SRVeDlqj2agmq9ndw3UQeGRWBHY1neK9ah0jTnmeQKwHAzXmqLbscaTucf8AF7xLHYae9qkgDONvWvKfhtpM2r+IPPKlgHDZxVDxbqlx4k10RrucM/y17h8JfDS6TpUc8iASsOeK9F2oUvNnY7UoeZ3FhEIbVI/QVMaUdKK804hRS0gpaACiiigAooooASjrSUvagBGHFcH8S/CMesafJLDGPOA4xXeGorl40hYyEBcc1UJOLuioycXdHyppt1f+E9c2ysyhH5rutf8Aiilxoyw20n74jBrK+Mt1pct8y2pUyZ5x615tErJKjSKQua9aMI1UpSWp3qKmlJo3bHT9V8TXbyfO4wW5qm2nyWOrLDIPmBr2H4ZX2jHRnjQp5/lntXm3idlbxUdvTf8A1ohUbk42CM220fQ/w+VV0GHHUoKb4611NG0x5N2GKnFP8BDGhQ/7grlfjlbyyaUrR54XmvOilKrZnGleep4l4m8R6hqV+8n2iRVJ4w2Kp6Zrmo2NykiXEhwR1as6QbXKt1zTT6DrXsKKtY9BRVrH0/8ADHxR/bGmqsjZdeK6zXl3aRcD/Zrxv4CwXCneQdu6vZNdONJuP92vHrRUalkcFSKU9D5W8R2yz+LJoP70mKuav4T1LSrVNQhVgnqKZqv/ACPLH/pqK9rnudLi8IgXzL93jPriu+dVw5bHVKbjY828B/EOXScQX0h2gd6zvH/jK48Q3IigdvL6YWuX8RmCTU5GtOU3HGKveBvsia5F9u4TIzmr9nBe/bUrkiveseh/CPwS7st/dxkjhlzXt9vEsMSxoAABWb4aNobCP7HjZjjFa4ry61RzlqcNSbk9RaSl7UVkZi0UCigAooooAKQ9KWigBq0pNJ3ooACcDmvNvip4wj02zks4XHmsOCDzXZeKdUi0vTXnkI4Br5k128ufEfiQxqxbLnbXVhqXM+Z7G9Cnd3Y7w3pN54o1wO4dlL/Ma9T1r4YwyaKFiAEqjOQOtdF8MvC0Ok6bFK8Y811yTjvXclRtx2qq2JfN7vQqpWfN7p8m3dnqvhe7dcSIvIzWZFePdamkkjEnIzmvpnxt4Us9asnPlASYzmvm/wAW6RJouqtGrcg8V10Kyqep0Uqin6n0x8PZVk0KHawOEFX/ABLpEer2D2745UgE14L4A+IE2k7be5YsnSvbPDnizT9XhUpKqsR0Jrhq0pwlc5alOUXc8P8AFnw51C1vnNtE8i54wKpaJ8PNUvLtBLDJGuRkkV9OeXDMu4qrA98URwQJ92NR+FWsZO1ivrMrGB4I8ORaFp6RAAsRya0/EbBdFuTnotGq6xZ6fGXmkUYHrXknxC+JUUsMlnY8buCQc1jCE6srmcYym7nmHiK68nxPPOpzh81Pda3qWtKtnGZCv90Vk28UuraqqZ+eR+te8fDz4fW9lGl1dRhnIFenVnGmlfc7JyUFqc18P/hu1wgub5SMjowrH+JXgqbQ5xdWgJQDJ29q+i7eGOGMKihQOKzvEmkQapYSQSICWFcMcVLnu9jmVd812eQ/CLxq0DLp94/3sKu49K9wt5VmiV1OQRXy14z0u48M6+skasqh/lr3D4V+I49U0aGF2zMo55qsTSTXPEdaCtzI7mjNHWiuI5hwooFFABRRRQAUUUh6UAJQeKShuhoA8g+OmstDataKx5Fcz8GfD63t+t/Iudpqz8eY3/tHf/DgVu/Am6t1094yQHOO9eivdoaHZ8NLQ9chVYUVAOBUlNX5vSnV5xyDJhuiceqmvm34023k60TjGa+k2Ix1H514R8e7L/TRcDGAvY11YR2mb4d+8cv4e8FvrOkveWuC0YBNZ2da8OXZO2QbT74rsfg34os9J0u6ivnAzjANRfEDxhpeoI8VpFCTjqF5rt5p87i1odF5czVtDU8IfFR0CwagzVteJvila28JWzY7yOK8Fgjmurk+Sh3E9hU+p2F9aAG4V/xFDw1NyuDowudDrHibWvENyYh5jBjxipj4Kv10abULkY2KG561B4F8QWukzr9qhjZc9WWu78YeNtMvfD0lvZsgLrggUScotRitAk3F2ijzn4fwtL4igXH3ZR/Ovq6xUJZxqo/hFfNfwatBda+7Nj5XzX0tblREoyOnrXLjX7yRjiX7xKcd6D0pOpzSngVxHMea/GPw/Hfac10qjdGM15v8IdUlsNea3diBuxivaviBdQxaDdLIy5Kcc18/eDt0vi793080dPrXoULypNM66WsGmfU1o3mQK3qKlNVdMyLKMHrtFWe9eezkFHSlpFpaBBRRRQAUh6UtIelADetOpq8UZ5xQBwHxW8LnWNPd4VzJjsK8Lin1fwvfFQHQA9K+snQMhVhkVzuseENH1Ilp7VGb1Irqo4jkXLLY6KdblVmeOaX8XNQt4xHLAWxxkmrs3xiuzH8tvz9a7C/+FelzA+VFGn4VnxfCO2V8syEVtz4d9C+ak+hxOofFLU50O2NkJ9DXJa9r+oazlrhnI9694tfhhpKY8yGN/wAKfrvw/wBEi0t/Is4w4B5Apxr0ovRFKrTT0R88aNbXF1OLeHOX7V6T4Z+Fs15tmumZAeelcfp+dH8Yop4QORX014ZuUudJhlQg5XPFXia0oJco61SUdjB0DwDpWmxqGhWRh3IrR1XwnpV9EUa3TOOuK6Icil715zqSbvc5Od3PF/E3woiJaa2Y/wC6BXlHifSbjR7n7PJkc4FfW9/MsNuztjAFfMPxDvv7U8UmFecSECu/C1ZydmdVCpKT1Oe0LUrzSZjNb7lJ7iutsviXqtvjcXbHqa9G8DeBdLvNDhkurVGdl5JFXrz4W6TIT5cMa/hTniKTdpIcqsG9UcPa/GG8C4a3/HdS3fxiu2Xatv8Ajmty6+EMbOTHIij0p1n8IYUcGR0YelTzYfcm9E8y1/xhquuuY134c9M12vwg8I3C3IvrqMjJyMiu+0j4c6NaMGe2jZl6HFdhZWcNpEsUKBVHQCs6mJjy8sETOsrWiTQLsjVfQU/vRRXEctxRS0UUAFFFFABRRRQA00bec0opaAG0mPSnUlAAKKWg9aAExUdzGskLKwyCKlptAHzV8Y9Il0vXUuI1IDMTkCvRfgr4hS809LSR/mRcda2Pip4eTVdKlmCZdBxxXh3hXUp/DOvhH3Kvmc16MbVqVuqOxfvKdup9Ug0vvWP4b1i31TTo545VJI9at6jqEFnavLLIowp7157i72OSzucv8U9cj03QpVVwJSDjmvBfB9lPrfiyCdlLKZMsa1PiZ4jk1rVmt4WLIDtwK9F+C3hlbWx+1zR4ZgCuRXoxXsKV+rOxfuoHpWkWq2djFCgwFAq53oUfLS15rdzibEApMUvSlFACYNAp1NoAKUUlFADqKQUtABRRRQAUUUUANopRS0ANpRS0UAJQRmgUhFAB0NFKaTFAEc8ayxNGygqR0NeI/FjwPMZHvrGM8/McDpXuRqK5toriMpKgZT1FaUqrpu6NITcHdHy54f8AFeqeHW8lmc442mrHiPx1qmtL9njLoG4+WvZtd+HmmX8zSLEqE+1V9J+GunWsgeRFfB9K7frFL4ranR7WnvbU80+Gvgm7v9RS+vI2KZyc96+g9MtI7O0WGNAoUY4o07T7exhEcEYUD0q2BXJWrOoznqVHNiDpS0YpaxMxD1pBTqKACm06kNABSUuKDQAClpBS0AFFFFABRRRQAUUUUAFFFFABRRRQAUUUUAIetApaKAExQKWigAooooAKKKKACiiigAooooAKKKKACiiigAooooA//9k=">
            <a:extLst>
              <a:ext uri="{FF2B5EF4-FFF2-40B4-BE49-F238E27FC236}">
                <a16:creationId xmlns:a16="http://schemas.microsoft.com/office/drawing/2014/main" id="{1AD3850F-37ED-4770-A114-EFCAA600980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276600" y="4800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0" name="Picture 99">
            <a:extLst>
              <a:ext uri="{FF2B5EF4-FFF2-40B4-BE49-F238E27FC236}">
                <a16:creationId xmlns:a16="http://schemas.microsoft.com/office/drawing/2014/main" id="{F156297D-3966-4737-A045-A9200E088F4A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857975" y="111681"/>
            <a:ext cx="674289" cy="66266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7" name="Freeform: Shape 76">
            <a:extLst>
              <a:ext uri="{FF2B5EF4-FFF2-40B4-BE49-F238E27FC236}">
                <a16:creationId xmlns:a16="http://schemas.microsoft.com/office/drawing/2014/main" id="{EFFCA1B8-175F-4A4A-9956-19CC73CA26C5}"/>
              </a:ext>
            </a:extLst>
          </p:cNvPr>
          <p:cNvSpPr/>
          <p:nvPr/>
        </p:nvSpPr>
        <p:spPr>
          <a:xfrm>
            <a:off x="2443971" y="2160551"/>
            <a:ext cx="956586" cy="772061"/>
          </a:xfrm>
          <a:custGeom>
            <a:avLst/>
            <a:gdLst>
              <a:gd name="connsiteX0" fmla="*/ 0 w 956586"/>
              <a:gd name="connsiteY0" fmla="*/ 0 h 772061"/>
              <a:gd name="connsiteX1" fmla="*/ 956587 w 956586"/>
              <a:gd name="connsiteY1" fmla="*/ 0 h 772061"/>
              <a:gd name="connsiteX2" fmla="*/ 956587 w 956586"/>
              <a:gd name="connsiteY2" fmla="*/ 772061 h 772061"/>
              <a:gd name="connsiteX3" fmla="*/ 0 w 956586"/>
              <a:gd name="connsiteY3" fmla="*/ 772061 h 772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56586" h="772061">
                <a:moveTo>
                  <a:pt x="0" y="0"/>
                </a:moveTo>
                <a:lnTo>
                  <a:pt x="956587" y="0"/>
                </a:lnTo>
                <a:lnTo>
                  <a:pt x="956587" y="772061"/>
                </a:lnTo>
                <a:lnTo>
                  <a:pt x="0" y="772061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11232" cap="flat">
            <a:solidFill>
              <a:srgbClr val="D4C9C6"/>
            </a:solidFill>
            <a:prstDash val="solid"/>
            <a:miter/>
          </a:ln>
        </p:spPr>
        <p:txBody>
          <a:bodyPr rtlCol="0" anchor="ctr"/>
          <a:lstStyle/>
          <a:p>
            <a:pPr algn="ctr"/>
            <a:r>
              <a:rPr lang="en-GB" sz="800" b="1" dirty="0">
                <a:solidFill>
                  <a:srgbClr val="00206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Animals, Including Humans</a:t>
            </a:r>
          </a:p>
        </p:txBody>
      </p:sp>
      <p:sp>
        <p:nvSpPr>
          <p:cNvPr id="78" name="Freeform: Shape 77">
            <a:extLst>
              <a:ext uri="{FF2B5EF4-FFF2-40B4-BE49-F238E27FC236}">
                <a16:creationId xmlns:a16="http://schemas.microsoft.com/office/drawing/2014/main" id="{B8891623-7BE8-4D0C-A779-E71B8E3566AD}"/>
              </a:ext>
            </a:extLst>
          </p:cNvPr>
          <p:cNvSpPr/>
          <p:nvPr/>
        </p:nvSpPr>
        <p:spPr>
          <a:xfrm>
            <a:off x="2475048" y="3217999"/>
            <a:ext cx="946803" cy="768237"/>
          </a:xfrm>
          <a:custGeom>
            <a:avLst/>
            <a:gdLst>
              <a:gd name="connsiteX0" fmla="*/ 0 w 946803"/>
              <a:gd name="connsiteY0" fmla="*/ 0 h 768237"/>
              <a:gd name="connsiteX1" fmla="*/ 946804 w 946803"/>
              <a:gd name="connsiteY1" fmla="*/ 0 h 768237"/>
              <a:gd name="connsiteX2" fmla="*/ 946804 w 946803"/>
              <a:gd name="connsiteY2" fmla="*/ 768238 h 768237"/>
              <a:gd name="connsiteX3" fmla="*/ 0 w 946803"/>
              <a:gd name="connsiteY3" fmla="*/ 768238 h 7682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46803" h="768237">
                <a:moveTo>
                  <a:pt x="0" y="0"/>
                </a:moveTo>
                <a:lnTo>
                  <a:pt x="946804" y="0"/>
                </a:lnTo>
                <a:lnTo>
                  <a:pt x="946804" y="768238"/>
                </a:lnTo>
                <a:lnTo>
                  <a:pt x="0" y="768238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11232" cap="flat">
            <a:solidFill>
              <a:schemeClr val="bg1">
                <a:lumMod val="85000"/>
              </a:schemeClr>
            </a:solidFill>
            <a:prstDash val="solid"/>
            <a:miter/>
          </a:ln>
        </p:spPr>
        <p:txBody>
          <a:bodyPr rtlCol="0" anchor="ctr"/>
          <a:lstStyle/>
          <a:p>
            <a:pPr lvl="0" algn="ctr"/>
            <a:r>
              <a:rPr lang="en-GB" sz="800" b="1" dirty="0">
                <a:solidFill>
                  <a:srgbClr val="00206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Forces (continued) </a:t>
            </a:r>
            <a:endParaRPr lang="en-GB" sz="800" b="1" dirty="0">
              <a:solidFill>
                <a:srgbClr val="002060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6085401"/>
      </p:ext>
    </p:extLst>
  </p:cSld>
  <p:clrMapOvr>
    <a:masterClrMapping/>
  </p:clrMapOvr>
</p:sld>
</file>

<file path=ppt/theme/theme1.xml><?xml version="1.0" encoding="utf-8"?>
<a:theme xmlns:a="http://schemas.openxmlformats.org/drawingml/2006/main" name="Primary">
  <a:themeElements>
    <a:clrScheme name="United Curriculum Palette">
      <a:dk1>
        <a:sysClr val="windowText" lastClr="000000"/>
      </a:dk1>
      <a:lt1>
        <a:srgbClr val="FFFFFF"/>
      </a:lt1>
      <a:dk2>
        <a:srgbClr val="808080"/>
      </a:dk2>
      <a:lt2>
        <a:srgbClr val="E6E6E6"/>
      </a:lt2>
      <a:accent1>
        <a:srgbClr val="FFFFEF"/>
      </a:accent1>
      <a:accent2>
        <a:srgbClr val="4E83BE"/>
      </a:accent2>
      <a:accent3>
        <a:srgbClr val="D17E3F"/>
      </a:accent3>
      <a:accent4>
        <a:srgbClr val="8262A6"/>
      </a:accent4>
      <a:accent5>
        <a:srgbClr val="C35993"/>
      </a:accent5>
      <a:accent6>
        <a:srgbClr val="D55D5D"/>
      </a:accent6>
      <a:hlink>
        <a:srgbClr val="3E9C64"/>
      </a:hlink>
      <a:folHlink>
        <a:srgbClr val="C2AD30"/>
      </a:folHlink>
    </a:clrScheme>
    <a:fontScheme name="Primary">
      <a:majorFont>
        <a:latin typeface="United Curriculum"/>
        <a:ea typeface=""/>
        <a:cs typeface=""/>
      </a:majorFont>
      <a:minorFont>
        <a:latin typeface="United Curriculum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72B27ABF5B53B4C8A520BB72014BC20" ma:contentTypeVersion="18" ma:contentTypeDescription="Create a new document." ma:contentTypeScope="" ma:versionID="e9cd749f80850497ea2998148b3f97d4">
  <xsd:schema xmlns:xsd="http://www.w3.org/2001/XMLSchema" xmlns:xs="http://www.w3.org/2001/XMLSchema" xmlns:p="http://schemas.microsoft.com/office/2006/metadata/properties" xmlns:ns2="b36dee24-68ef-45c4-a92c-1fee0fb616a1" xmlns:ns3="c9db3969-71b0-4bad-a133-52bb6e34547a" targetNamespace="http://schemas.microsoft.com/office/2006/metadata/properties" ma:root="true" ma:fieldsID="9dda38a207d714d456b15e39731fc79e" ns2:_="" ns3:_="">
    <xsd:import namespace="b36dee24-68ef-45c4-a92c-1fee0fb616a1"/>
    <xsd:import namespace="c9db3969-71b0-4bad-a133-52bb6e34547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36dee24-68ef-45c4-a92c-1fee0fb616a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7a6e671c-0acf-4370-a239-7e2946f944d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db3969-71b0-4bad-a133-52bb6e34547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e88cbd7-ce5b-4a57-bf33-1375b96da1a6}" ma:internalName="TaxCatchAll" ma:showField="CatchAllData" ma:web="c9db3969-71b0-4bad-a133-52bb6e34547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c9db3969-71b0-4bad-a133-52bb6e34547a">
      <UserInfo>
        <DisplayName>Mark Stephenson</DisplayName>
        <AccountId>31</AccountId>
        <AccountType/>
      </UserInfo>
      <UserInfo>
        <DisplayName>Jessica Quinn</DisplayName>
        <AccountId>345</AccountId>
        <AccountType/>
      </UserInfo>
      <UserInfo>
        <DisplayName>Jennie Murray</DisplayName>
        <AccountId>1246</AccountId>
        <AccountType/>
      </UserInfo>
      <UserInfo>
        <DisplayName>Charlie Cutler</DisplayName>
        <AccountId>30</AccountId>
        <AccountType/>
      </UserInfo>
    </SharedWithUsers>
    <TaxCatchAll xmlns="c9db3969-71b0-4bad-a133-52bb6e34547a" xsi:nil="true"/>
    <lcf76f155ced4ddcb4097134ff3c332f xmlns="b36dee24-68ef-45c4-a92c-1fee0fb616a1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F2A31F0-0284-4FFD-850E-478562CD718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C63AED8-B1C5-4CDF-A82A-513DCC19D17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36dee24-68ef-45c4-a92c-1fee0fb616a1"/>
    <ds:schemaRef ds:uri="c9db3969-71b0-4bad-a133-52bb6e34547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F20F8DA-C4FB-4450-BACC-F5A742E79B9F}">
  <ds:schemaRefs>
    <ds:schemaRef ds:uri="http://purl.org/dc/terms/"/>
    <ds:schemaRef ds:uri="http://schemas.openxmlformats.org/package/2006/metadata/core-properties"/>
    <ds:schemaRef ds:uri="b36dee24-68ef-45c4-a92c-1fee0fb616a1"/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purl.org/dc/dcmitype/"/>
    <ds:schemaRef ds:uri="http://schemas.microsoft.com/office/infopath/2007/PartnerControls"/>
    <ds:schemaRef ds:uri="c9db3969-71b0-4bad-a133-52bb6e34547a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309</TotalTime>
  <Words>544</Words>
  <Application>Microsoft Office PowerPoint</Application>
  <PresentationFormat>A4 Paper (210x297 mm)</PresentationFormat>
  <Paragraphs>115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Calibri</vt:lpstr>
      <vt:lpstr>Calibri Light</vt:lpstr>
      <vt:lpstr>Arial Rounded MT Bold</vt:lpstr>
      <vt:lpstr>Arial</vt:lpstr>
      <vt:lpstr>United Curriculum</vt:lpstr>
      <vt:lpstr>Primary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Jessica Quinn</dc:creator>
  <cp:lastModifiedBy>Emma Smith</cp:lastModifiedBy>
  <cp:revision>13</cp:revision>
  <dcterms:created xsi:type="dcterms:W3CDTF">2021-04-22T13:12:58Z</dcterms:created>
  <dcterms:modified xsi:type="dcterms:W3CDTF">2025-06-24T12:55:27Z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0x010100472B27ABF5B53B4C8A520BB72014BC20</vt:lpwstr>
  </property>
  <property fmtid="{D5CDD505-2E9C-101B-9397-08002B2CF9AE}" pid="3" name="MediaServiceImageTags">
    <vt:lpwstr/>
  </property>
</Properties>
</file>